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4"/>
  </p:notesMasterIdLst>
  <p:sldIdLst>
    <p:sldId id="256" r:id="rId3"/>
    <p:sldId id="258" r:id="rId4"/>
    <p:sldId id="259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3" r:id="rId14"/>
    <p:sldId id="274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7" r:id="rId30"/>
    <p:sldId id="298" r:id="rId31"/>
    <p:sldId id="299" r:id="rId32"/>
    <p:sldId id="300" r:id="rId3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47EC5F1-8640-46F6-A530-33E330872B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148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B7A05C3-D0B3-41EB-9944-9B1D528B53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817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5813" cy="5865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5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58ACC41-868C-4FC9-ACCD-9E36CA3207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7554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434F650-F758-4999-92D8-65216FC494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9862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386F441-8687-4DB5-BBDE-B8BE53F73B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845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E6C2556-FAA2-4AD7-9DF0-CF0944F4A1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3785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3AD102-D520-4A67-B4CD-577EABB715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8268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8BF890-AF7E-44CD-BFCA-E674A1BAAA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5527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3E3A9EA-A65A-4805-BEAB-278F235611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7966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A245DF7-2235-4409-8557-DE6A906952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9886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632631-8B2B-4B47-8DFE-CD9EA2D22A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55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56CE229-841E-4FC5-99A6-74F1DA345D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4193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97FB443-1E21-4A31-9939-0DE6386C19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66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AA6AD09-4A86-468C-B384-B517868BA0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3070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5813" cy="5865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5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3814124-4040-4463-A7CF-09232E0567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057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C7F9878-106C-410B-AE57-E36F05C920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69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48F2AB6-2D86-4F30-B1EA-9BF0D8B3A8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265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C2C9B3-0201-4C6B-91F3-956CC75BC9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323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0F70C5-D8AD-4CE5-8B13-0B640FB491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732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7E3569D-0709-4286-877D-799767CFF5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25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03EF8D-6959-4466-8966-9720763AC5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75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628AD30-575E-4990-A397-224ADDB95D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72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rgbClr val="00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0" y="3072"/>
              <a:ext cx="5759" cy="1247"/>
            </a:xfrm>
            <a:custGeom>
              <a:avLst/>
              <a:gdLst>
                <a:gd name="G0" fmla="+- 1 0 0"/>
                <a:gd name="G1" fmla="+- 6027 0 0"/>
                <a:gd name="G2" fmla="+- 1 0 0"/>
                <a:gd name="G3" fmla="*/ 1 5095 51712"/>
                <a:gd name="G4" fmla="*/ 1 48365 11520"/>
                <a:gd name="G5" fmla="*/ G4 1 180"/>
                <a:gd name="G6" fmla="*/ G3 1 G5"/>
                <a:gd name="G7" fmla="+- 1 0 0"/>
                <a:gd name="G8" fmla="*/ 1 10923 10"/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0"/>
              <a:ext cx="5759" cy="3071"/>
            </a:xfrm>
            <a:custGeom>
              <a:avLst/>
              <a:gdLst>
                <a:gd name="G0" fmla="+- 1 0 0"/>
                <a:gd name="G1" fmla="+- 6027 0 0"/>
                <a:gd name="G2" fmla="+- 1 0 0"/>
                <a:gd name="G3" fmla="*/ 1 5095 51712"/>
                <a:gd name="G4" fmla="*/ 1 48365 11520"/>
                <a:gd name="G5" fmla="*/ G4 1 180"/>
                <a:gd name="G6" fmla="*/ G3 1 G5"/>
                <a:gd name="G7" fmla="+- 1 0 0"/>
                <a:gd name="G8" fmla="*/ 1 10923 10"/>
                <a:gd name="T0" fmla="*/ 5760 w 6027"/>
                <a:gd name="T1" fmla="*/ 3072 h 2296"/>
                <a:gd name="T2" fmla="*/ 0 w 6027"/>
                <a:gd name="T3" fmla="*/ 3072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3072 h 2296"/>
                <a:gd name="T10" fmla="*/ 5760 w 6027"/>
                <a:gd name="T11" fmla="*/ 3072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rgbClr val="0033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>
              <a:gd name="G0" fmla="+- 1 0 0"/>
              <a:gd name="G1" fmla="+- 5748 0 0"/>
              <a:gd name="G2" fmla="+- 1 0 0"/>
              <a:gd name="G3" fmla="*/ 1 5095 51712"/>
              <a:gd name="G4" fmla="*/ 1 48365 11520"/>
              <a:gd name="G5" fmla="*/ G4 1 180"/>
              <a:gd name="G6" fmla="*/ G3 1 G5"/>
              <a:gd name="G7" fmla="+- 1 0 0"/>
              <a:gd name="G8" fmla="*/ 1 10923 10"/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6019800"/>
            <a:ext cx="7847013" cy="855663"/>
            <a:chOff x="0" y="3792"/>
            <a:chExt cx="4943" cy="539"/>
          </a:xfrm>
        </p:grpSpPr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1488" y="3792"/>
              <a:ext cx="3239" cy="535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T0" fmla="*/ 1004 256 1"/>
                <a:gd name="T1" fmla="*/ 0 256 1"/>
                <a:gd name="G12" fmla="+- 0 T0 T1"/>
                <a:gd name="G13" fmla="cos 74 G12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*/ 1 16385 2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*/ 1 29003 51712"/>
                <a:gd name="G33" fmla="+- 1 0 0"/>
                <a:gd name="G34" fmla="+- 63010 0 0"/>
                <a:gd name="G35" fmla="+- 63020 0 0"/>
                <a:gd name="G36" fmla="+- 63233 0 0"/>
                <a:gd name="G37" fmla="+- 63211 0 0"/>
                <a:gd name="G38" fmla="+- 63153 0 0"/>
                <a:gd name="G39" fmla="+- 63140 0 0"/>
                <a:gd name="G40" fmla="+- 63294 0 0"/>
                <a:gd name="G41" fmla="+- 63476 0 0"/>
                <a:gd name="T2" fmla="*/ 3132 w 3240"/>
                <a:gd name="T3" fmla="*/ 469 h 536"/>
                <a:gd name="T4" fmla="*/ 2995 w 3240"/>
                <a:gd name="T5" fmla="*/ 395 h 536"/>
                <a:gd name="T6" fmla="*/ 2911 w 3240"/>
                <a:gd name="T7" fmla="*/ 375 h 536"/>
                <a:gd name="T8" fmla="*/ 2678 w 3240"/>
                <a:gd name="T9" fmla="*/ 228 h 536"/>
                <a:gd name="T10" fmla="*/ 2553 w 3240"/>
                <a:gd name="T11" fmla="*/ 74 h 536"/>
                <a:gd name="T12" fmla="*/ 2457 w 3240"/>
                <a:gd name="T13" fmla="*/ 7 h 536"/>
                <a:gd name="T14" fmla="*/ 2403 w 3240"/>
                <a:gd name="T15" fmla="*/ 47 h 536"/>
                <a:gd name="T16" fmla="*/ 2289 w 3240"/>
                <a:gd name="T17" fmla="*/ 74 h 536"/>
                <a:gd name="T18" fmla="*/ 2134 w 3240"/>
                <a:gd name="T19" fmla="*/ 74 h 536"/>
                <a:gd name="T20" fmla="*/ 2044 w 3240"/>
                <a:gd name="T21" fmla="*/ 128 h 536"/>
                <a:gd name="T22" fmla="*/ 1775 w 3240"/>
                <a:gd name="T23" fmla="*/ 222 h 536"/>
                <a:gd name="T24" fmla="*/ 1602 w 3240"/>
                <a:gd name="T25" fmla="*/ 181 h 536"/>
                <a:gd name="T26" fmla="*/ 1560 w 3240"/>
                <a:gd name="T27" fmla="*/ 101 h 536"/>
                <a:gd name="T28" fmla="*/ 1542 w 3240"/>
                <a:gd name="T29" fmla="*/ 87 h 536"/>
                <a:gd name="T30" fmla="*/ 1446 w 3240"/>
                <a:gd name="T31" fmla="*/ 60 h 536"/>
                <a:gd name="T32" fmla="*/ 1375 w 3240"/>
                <a:gd name="T33" fmla="*/ 74 h 536"/>
                <a:gd name="T34" fmla="*/ 1309 w 3240"/>
                <a:gd name="T35" fmla="*/ 87 h 536"/>
                <a:gd name="T36" fmla="*/ 1243 w 3240"/>
                <a:gd name="T37" fmla="*/ 13 h 536"/>
                <a:gd name="T38" fmla="*/ 1225 w 3240"/>
                <a:gd name="T39" fmla="*/ 0 h 536"/>
                <a:gd name="T40" fmla="*/ 1189 w 3240"/>
                <a:gd name="T41" fmla="*/ 0 h 536"/>
                <a:gd name="T42" fmla="*/ 1106 w 3240"/>
                <a:gd name="T43" fmla="*/ 34 h 536"/>
                <a:gd name="T44" fmla="*/ 1106 w 3240"/>
                <a:gd name="T45" fmla="*/ 34 h 536"/>
                <a:gd name="T46" fmla="*/ 1094 w 3240"/>
                <a:gd name="T47" fmla="*/ 40 h 536"/>
                <a:gd name="T48" fmla="*/ 1070 w 3240"/>
                <a:gd name="T49" fmla="*/ 54 h 536"/>
                <a:gd name="T50" fmla="*/ 1034 w 3240"/>
                <a:gd name="T51" fmla="*/ 74 h 536"/>
                <a:gd name="T52" fmla="*/ 1004 w 3240"/>
                <a:gd name="T53" fmla="*/ 74 h 536"/>
                <a:gd name="T54" fmla="*/ 986 w 3240"/>
                <a:gd name="T55" fmla="*/ 74 h 536"/>
                <a:gd name="T56" fmla="*/ 956 w 3240"/>
                <a:gd name="T57" fmla="*/ 81 h 536"/>
                <a:gd name="T58" fmla="*/ 920 w 3240"/>
                <a:gd name="T59" fmla="*/ 94 h 536"/>
                <a:gd name="T60" fmla="*/ 884 w 3240"/>
                <a:gd name="T61" fmla="*/ 107 h 536"/>
                <a:gd name="T62" fmla="*/ 843 w 3240"/>
                <a:gd name="T63" fmla="*/ 128 h 536"/>
                <a:gd name="T64" fmla="*/ 813 w 3240"/>
                <a:gd name="T65" fmla="*/ 141 h 536"/>
                <a:gd name="T66" fmla="*/ 789 w 3240"/>
                <a:gd name="T67" fmla="*/ 148 h 536"/>
                <a:gd name="T68" fmla="*/ 783 w 3240"/>
                <a:gd name="T69" fmla="*/ 154 h 536"/>
                <a:gd name="T70" fmla="*/ 556 w 3240"/>
                <a:gd name="T71" fmla="*/ 228 h 536"/>
                <a:gd name="T72" fmla="*/ 394 w 3240"/>
                <a:gd name="T73" fmla="*/ 294 h 536"/>
                <a:gd name="T74" fmla="*/ 107 w 3240"/>
                <a:gd name="T75" fmla="*/ 462 h 536"/>
                <a:gd name="T76" fmla="*/ 0 w 3240"/>
                <a:gd name="T77" fmla="*/ 536 h 536"/>
                <a:gd name="T78" fmla="*/ 3240 w 3240"/>
                <a:gd name="T79" fmla="*/ 536 h 536"/>
                <a:gd name="T80" fmla="*/ 3132 w 3240"/>
                <a:gd name="T81" fmla="*/ 469 h 536"/>
                <a:gd name="T82" fmla="*/ 3132 w 3240"/>
                <a:gd name="T83" fmla="*/ 469 h 536"/>
              </a:gdLst>
              <a:ahLst/>
              <a:cxnLst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rgbClr val="46341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486" y="3792"/>
              <a:ext cx="2457" cy="539"/>
              <a:chOff x="2486" y="3792"/>
              <a:chExt cx="2457" cy="539"/>
            </a:xfrm>
          </p:grpSpPr>
          <p:sp>
            <p:nvSpPr>
              <p:cNvPr id="1032" name="Freeform 8"/>
              <p:cNvSpPr>
                <a:spLocks noChangeArrowheads="1"/>
              </p:cNvSpPr>
              <p:nvPr/>
            </p:nvSpPr>
            <p:spPr bwMode="auto">
              <a:xfrm>
                <a:off x="3948" y="3799"/>
                <a:ext cx="995" cy="532"/>
              </a:xfrm>
              <a:custGeom>
                <a:avLst/>
                <a:gdLst>
                  <a:gd name="G0" fmla="+- 1 0 0"/>
                  <a:gd name="G1" fmla="+- 1 0 0"/>
                  <a:gd name="G2" fmla="+- 65532 0 0"/>
                  <a:gd name="G3" fmla="+- 65512 0 0"/>
                  <a:gd name="G4" fmla="+- 1 0 0"/>
                  <a:gd name="G5" fmla="+- 1 0 0"/>
                  <a:gd name="G6" fmla="+- 1 0 0"/>
                  <a:gd name="G7" fmla="+- 1 0 0"/>
                  <a:gd name="G8" fmla="*/ 1 16385 2"/>
                  <a:gd name="G9" fmla="+- 1 0 0"/>
                  <a:gd name="G10" fmla="+- 1 0 0"/>
                  <a:gd name="G11" fmla="+- 1 0 0"/>
                  <a:gd name="G12" fmla="+- 1 0 0"/>
                  <a:gd name="G13" fmla="*/ 1 0 51712"/>
                  <a:gd name="G14" fmla="*/ 1 48365 11520"/>
                  <a:gd name="G15" fmla="*/ G14 1 180"/>
                  <a:gd name="G16" fmla="*/ G13 1 G15"/>
                  <a:gd name="G17" fmla="+- 125 0 0"/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3" name="Freeform 9"/>
              <p:cNvSpPr>
                <a:spLocks noChangeArrowheads="1"/>
              </p:cNvSpPr>
              <p:nvPr/>
            </p:nvSpPr>
            <p:spPr bwMode="auto">
              <a:xfrm>
                <a:off x="2677" y="3792"/>
                <a:ext cx="185" cy="39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74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*/ 1 2543 44192"/>
                  <a:gd name="G13" fmla="+- 1 0 0"/>
                  <a:gd name="G14" fmla="+- 1 0 0"/>
                  <a:gd name="G15" fmla="+- 1 0 0"/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030" y="3893"/>
                <a:ext cx="377" cy="270"/>
              </a:xfrm>
              <a:custGeom>
                <a:avLst/>
                <a:gdLst>
                  <a:gd name="G0" fmla="+- 1 0 0"/>
                  <a:gd name="G1" fmla="+- 65515 0 0"/>
                  <a:gd name="G2" fmla="+- 1 0 0"/>
                  <a:gd name="G3" fmla="+- 1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28" y="3866"/>
                <a:ext cx="154" cy="73"/>
              </a:xfrm>
              <a:custGeom>
                <a:avLst/>
                <a:gdLst>
                  <a:gd name="G0" fmla="+- 1 0 0"/>
                  <a:gd name="G1" fmla="*/ 1 0 51712"/>
                  <a:gd name="G2" fmla="*/ 1 0 51712"/>
                  <a:gd name="G3" fmla="+- 1 0 0"/>
                  <a:gd name="G4" fmla="+- 1 0 0"/>
                  <a:gd name="G5" fmla="+- 1 0 0"/>
                  <a:gd name="G6" fmla="+- 1 0 0"/>
                  <a:gd name="G7" fmla="*/ 1 16385 2"/>
                  <a:gd name="G8" fmla="+- 1 0 0"/>
                  <a:gd name="G9" fmla="+- 1 0 0"/>
                  <a:gd name="G10" fmla="*/ 1 29003 51712"/>
                  <a:gd name="G11" fmla="+- 4 0 0"/>
                  <a:gd name="G12" fmla="+- 1 0 0"/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2486" y="3859"/>
                <a:ext cx="41" cy="80"/>
              </a:xfrm>
              <a:custGeom>
                <a:avLst/>
                <a:gdLst>
                  <a:gd name="G0" fmla="*/ 1 0 51712"/>
                  <a:gd name="G1" fmla="+- 6 0 0"/>
                  <a:gd name="G2" fmla="*/ 1 50059 13568"/>
                  <a:gd name="G3" fmla="+- 1 0 0"/>
                  <a:gd name="G4" fmla="+- 1 0 0"/>
                  <a:gd name="G5" fmla="*/ 1 45533 14464"/>
                  <a:gd name="G6" fmla="+- 15 0 0"/>
                  <a:gd name="G7" fmla="*/ 1 16385 2"/>
                  <a:gd name="G8" fmla="+- 1 0 0"/>
                  <a:gd name="G9" fmla="+- 1 0 0"/>
                  <a:gd name="G10" fmla="*/ 1 29003 51712"/>
                  <a:gd name="G11" fmla="+- 4 0 0"/>
                  <a:gd name="G12" fmla="+- 41 0 0"/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0" y="3792"/>
              <a:ext cx="3975" cy="534"/>
            </a:xfrm>
            <a:custGeom>
              <a:avLst/>
              <a:gdLst>
                <a:gd name="G0" fmla="+- 1 0 0"/>
                <a:gd name="G1" fmla="+- 509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280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T0" fmla="*/ 1028 256 1"/>
                <a:gd name="T1" fmla="*/ 0 256 1"/>
                <a:gd name="G15" fmla="+- 0 T0 T1"/>
                <a:gd name="G16" fmla="cos 36 G15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*/ 1 46409 41248"/>
                <a:gd name="G25" fmla="+- 1 0 0"/>
                <a:gd name="G26" fmla="+- 65189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*/ 1 2543 44192"/>
                <a:gd name="G44" fmla="+- 1 0 0"/>
                <a:gd name="G45" fmla="+- 1 0 0"/>
                <a:gd name="G46" fmla="*/ 1 0 51712"/>
                <a:gd name="G47" fmla="sin 54736 G46"/>
                <a:gd name="G48" fmla="*/ 1 0 51712"/>
                <a:gd name="G49" fmla="cos 55271 G48"/>
                <a:gd name="G50" fmla="+- G47 0 G49"/>
                <a:gd name="G51" fmla="*/ G50 65535 1"/>
                <a:gd name="G52" fmla="+- G51 10800 0"/>
                <a:gd name="G53" fmla="*/ 1 0 51712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T2" fmla="*/ 3976 w 3976"/>
                <a:gd name="T3" fmla="*/ 535 h 527"/>
                <a:gd name="T4" fmla="*/ 3970 w 3976"/>
                <a:gd name="T5" fmla="*/ 535 h 527"/>
                <a:gd name="T6" fmla="*/ 3844 w 3976"/>
                <a:gd name="T7" fmla="*/ 517 h 527"/>
                <a:gd name="T8" fmla="*/ 2487 w 3976"/>
                <a:gd name="T9" fmla="*/ 310 h 527"/>
                <a:gd name="T10" fmla="*/ 2039 w 3976"/>
                <a:gd name="T11" fmla="*/ 37 h 527"/>
                <a:gd name="T12" fmla="*/ 1907 w 3976"/>
                <a:gd name="T13" fmla="*/ 24 h 527"/>
                <a:gd name="T14" fmla="*/ 1883 w 3976"/>
                <a:gd name="T15" fmla="*/ 55 h 527"/>
                <a:gd name="T16" fmla="*/ 1859 w 3976"/>
                <a:gd name="T17" fmla="*/ 55 h 527"/>
                <a:gd name="T18" fmla="*/ 1830 w 3976"/>
                <a:gd name="T19" fmla="*/ 30 h 527"/>
                <a:gd name="T20" fmla="*/ 1704 w 3976"/>
                <a:gd name="T21" fmla="*/ 104 h 527"/>
                <a:gd name="T22" fmla="*/ 1608 w 3976"/>
                <a:gd name="T23" fmla="*/ 128 h 527"/>
                <a:gd name="T24" fmla="*/ 1561 w 3976"/>
                <a:gd name="T25" fmla="*/ 134 h 527"/>
                <a:gd name="T26" fmla="*/ 1495 w 3976"/>
                <a:gd name="T27" fmla="*/ 104 h 527"/>
                <a:gd name="T28" fmla="*/ 1357 w 3976"/>
                <a:gd name="T29" fmla="*/ 128 h 527"/>
                <a:gd name="T30" fmla="*/ 1285 w 3976"/>
                <a:gd name="T31" fmla="*/ 24 h 527"/>
                <a:gd name="T32" fmla="*/ 1280 w 3976"/>
                <a:gd name="T33" fmla="*/ 18 h 527"/>
                <a:gd name="T34" fmla="*/ 1262 w 3976"/>
                <a:gd name="T35" fmla="*/ 12 h 527"/>
                <a:gd name="T36" fmla="*/ 1238 w 3976"/>
                <a:gd name="T37" fmla="*/ 6 h 527"/>
                <a:gd name="T38" fmla="*/ 1220 w 3976"/>
                <a:gd name="T39" fmla="*/ 0 h 527"/>
                <a:gd name="T40" fmla="*/ 1196 w 3976"/>
                <a:gd name="T41" fmla="*/ 0 h 527"/>
                <a:gd name="T42" fmla="*/ 1166 w 3976"/>
                <a:gd name="T43" fmla="*/ 0 h 527"/>
                <a:gd name="T44" fmla="*/ 1142 w 3976"/>
                <a:gd name="T45" fmla="*/ 0 h 527"/>
                <a:gd name="T46" fmla="*/ 1136 w 3976"/>
                <a:gd name="T47" fmla="*/ 0 h 527"/>
                <a:gd name="T48" fmla="*/ 1130 w 3976"/>
                <a:gd name="T49" fmla="*/ 0 h 527"/>
                <a:gd name="T50" fmla="*/ 1124 w 3976"/>
                <a:gd name="T51" fmla="*/ 6 h 527"/>
                <a:gd name="T52" fmla="*/ 1118 w 3976"/>
                <a:gd name="T53" fmla="*/ 12 h 527"/>
                <a:gd name="T54" fmla="*/ 1100 w 3976"/>
                <a:gd name="T55" fmla="*/ 18 h 527"/>
                <a:gd name="T56" fmla="*/ 1088 w 3976"/>
                <a:gd name="T57" fmla="*/ 18 h 527"/>
                <a:gd name="T58" fmla="*/ 1070 w 3976"/>
                <a:gd name="T59" fmla="*/ 24 h 527"/>
                <a:gd name="T60" fmla="*/ 1052 w 3976"/>
                <a:gd name="T61" fmla="*/ 30 h 527"/>
                <a:gd name="T62" fmla="*/ 1034 w 3976"/>
                <a:gd name="T63" fmla="*/ 37 h 527"/>
                <a:gd name="T64" fmla="*/ 1028 w 3976"/>
                <a:gd name="T65" fmla="*/ 43 h 527"/>
                <a:gd name="T66" fmla="*/ 969 w 3976"/>
                <a:gd name="T67" fmla="*/ 61 h 527"/>
                <a:gd name="T68" fmla="*/ 921 w 3976"/>
                <a:gd name="T69" fmla="*/ 73 h 527"/>
                <a:gd name="T70" fmla="*/ 855 w 3976"/>
                <a:gd name="T71" fmla="*/ 49 h 527"/>
                <a:gd name="T72" fmla="*/ 825 w 3976"/>
                <a:gd name="T73" fmla="*/ 49 h 527"/>
                <a:gd name="T74" fmla="*/ 759 w 3976"/>
                <a:gd name="T75" fmla="*/ 73 h 527"/>
                <a:gd name="T76" fmla="*/ 735 w 3976"/>
                <a:gd name="T77" fmla="*/ 73 h 527"/>
                <a:gd name="T78" fmla="*/ 706 w 3976"/>
                <a:gd name="T79" fmla="*/ 61 h 527"/>
                <a:gd name="T80" fmla="*/ 640 w 3976"/>
                <a:gd name="T81" fmla="*/ 61 h 527"/>
                <a:gd name="T82" fmla="*/ 544 w 3976"/>
                <a:gd name="T83" fmla="*/ 73 h 527"/>
                <a:gd name="T84" fmla="*/ 389 w 3976"/>
                <a:gd name="T85" fmla="*/ 18 h 527"/>
                <a:gd name="T86" fmla="*/ 323 w 3976"/>
                <a:gd name="T87" fmla="*/ 61 h 527"/>
                <a:gd name="T88" fmla="*/ 317 w 3976"/>
                <a:gd name="T89" fmla="*/ 61 h 527"/>
                <a:gd name="T90" fmla="*/ 305 w 3976"/>
                <a:gd name="T91" fmla="*/ 73 h 527"/>
                <a:gd name="T92" fmla="*/ 287 w 3976"/>
                <a:gd name="T93" fmla="*/ 79 h 527"/>
                <a:gd name="T94" fmla="*/ 263 w 3976"/>
                <a:gd name="T95" fmla="*/ 91 h 527"/>
                <a:gd name="T96" fmla="*/ 203 w 3976"/>
                <a:gd name="T97" fmla="*/ 122 h 527"/>
                <a:gd name="T98" fmla="*/ 149 w 3976"/>
                <a:gd name="T99" fmla="*/ 152 h 527"/>
                <a:gd name="T100" fmla="*/ 78 w 3976"/>
                <a:gd name="T101" fmla="*/ 171 h 527"/>
                <a:gd name="T102" fmla="*/ 0 w 3976"/>
                <a:gd name="T103" fmla="*/ 183 h 527"/>
                <a:gd name="T104" fmla="*/ 0 w 3976"/>
                <a:gd name="T105" fmla="*/ 535 h 527"/>
                <a:gd name="T106" fmla="*/ 1010 w 3976"/>
                <a:gd name="T107" fmla="*/ 535 h 527"/>
                <a:gd name="T108" fmla="*/ 3725 w 3976"/>
                <a:gd name="T109" fmla="*/ 535 h 527"/>
                <a:gd name="T110" fmla="*/ 3976 w 3976"/>
                <a:gd name="T111" fmla="*/ 535 h 527"/>
                <a:gd name="T112" fmla="*/ 3976 w 3976"/>
                <a:gd name="T113" fmla="*/ 535 h 527"/>
              </a:gdLst>
              <a:ahLst/>
              <a:cxnLst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rgbClr val="46341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4" cy="29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*/ 1 16385 2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*/ 1 29003 51712"/>
                <a:gd name="G20" fmla="+- 1 0 0"/>
                <a:gd name="G21" fmla="+- 24 0 0"/>
                <a:gd name="G22" fmla="+- 65531 0 0"/>
                <a:gd name="G23" fmla="+- 65503 0 0"/>
                <a:gd name="G24" fmla="+- 65528 0 0"/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2" cy="498"/>
            </a:xfrm>
            <a:custGeom>
              <a:avLst/>
              <a:gdLst>
                <a:gd name="G0" fmla="+- 1 0 0"/>
                <a:gd name="G1" fmla="+- 1 0 0"/>
                <a:gd name="G2" fmla="+- 25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292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*/ 1 20853 10"/>
                <a:gd name="G18" fmla="+- 1 0 0"/>
                <a:gd name="G19" fmla="+- 1 0 0"/>
                <a:gd name="G20" fmla="*/ 1 0 51712"/>
                <a:gd name="G21" fmla="+- 36 0 0"/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0" cy="60"/>
            </a:xfrm>
            <a:custGeom>
              <a:avLst/>
              <a:gdLst>
                <a:gd name="G0" fmla="+- 6 0 0"/>
                <a:gd name="G1" fmla="*/ 1 33545 57600"/>
                <a:gd name="G2" fmla="+- 1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*/ 1 25101 41248"/>
                <a:gd name="G9" fmla="+- 6 0 0"/>
                <a:gd name="G10" fmla="*/ 1 0 51712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*/ 1 20853 10"/>
                <a:gd name="G18" fmla="+- 1 0 0"/>
                <a:gd name="G19" fmla="+- 1 0 0"/>
                <a:gd name="G20" fmla="+- 1 0 0"/>
                <a:gd name="G21" fmla="*/ 1 0 51712"/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0" cy="1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*/ 1 3641 10"/>
                <a:gd name="G15" fmla="+- 1 0 0"/>
                <a:gd name="G16" fmla="+- 48 0 0"/>
                <a:gd name="G17" fmla="*/ 1 0 51712"/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8" cy="6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53 0 0"/>
                <a:gd name="G6" fmla="+- 1 0 0"/>
                <a:gd name="G7" fmla="*/ 1 16385 2"/>
                <a:gd name="G8" fmla="+- 1 0 0"/>
                <a:gd name="G9" fmla="+- 1 0 0"/>
                <a:gd name="G10" fmla="*/ 1 29003 51712"/>
                <a:gd name="G11" fmla="+- 4 0 0"/>
                <a:gd name="G12" fmla="+- 65501 0 0"/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4" cy="206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2 0 0"/>
                <a:gd name="G6" fmla="*/ 1 0 51712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*/ 1 42851 1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8013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8EAE1A06-3909-4685-B6C8-610EBFA0A89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E3E3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rgbClr val="00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-6350" y="20638"/>
            <a:ext cx="9142413" cy="6856412"/>
            <a:chOff x="-4" y="13"/>
            <a:chExt cx="5759" cy="431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-4" y="3085"/>
              <a:ext cx="5759" cy="1247"/>
            </a:xfrm>
            <a:custGeom>
              <a:avLst/>
              <a:gdLst>
                <a:gd name="G0" fmla="+- 1 0 0"/>
                <a:gd name="G1" fmla="+- 6027 0 0"/>
                <a:gd name="G2" fmla="+- 1 0 0"/>
                <a:gd name="G3" fmla="*/ 1 5095 51712"/>
                <a:gd name="G4" fmla="*/ 1 48365 11520"/>
                <a:gd name="G5" fmla="*/ G4 1 180"/>
                <a:gd name="G6" fmla="*/ G3 1 G5"/>
                <a:gd name="G7" fmla="+- 1 0 0"/>
                <a:gd name="G8" fmla="*/ 1 10923 10"/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-4" y="13"/>
              <a:ext cx="5759" cy="3071"/>
            </a:xfrm>
            <a:custGeom>
              <a:avLst/>
              <a:gdLst>
                <a:gd name="G0" fmla="+- 1 0 0"/>
                <a:gd name="G1" fmla="+- 6027 0 0"/>
                <a:gd name="G2" fmla="+- 1 0 0"/>
                <a:gd name="G3" fmla="*/ 1 5095 51712"/>
                <a:gd name="G4" fmla="*/ 1 48365 11520"/>
                <a:gd name="G5" fmla="*/ G4 1 180"/>
                <a:gd name="G6" fmla="*/ G3 1 G5"/>
                <a:gd name="G7" fmla="+- 1 0 0"/>
                <a:gd name="G8" fmla="*/ 1 10923 10"/>
                <a:gd name="T0" fmla="*/ 5760 w 6027"/>
                <a:gd name="T1" fmla="*/ 3072 h 2296"/>
                <a:gd name="T2" fmla="*/ 0 w 6027"/>
                <a:gd name="T3" fmla="*/ 3072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3072 h 2296"/>
                <a:gd name="T10" fmla="*/ 5760 w 6027"/>
                <a:gd name="T11" fmla="*/ 3072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rgbClr val="003399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2" name="Freeform 4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>
              <a:gd name="G0" fmla="+- 1 0 0"/>
              <a:gd name="G1" fmla="+- 5748 0 0"/>
              <a:gd name="G2" fmla="+- 1 0 0"/>
              <a:gd name="G3" fmla="*/ 1 5095 51712"/>
              <a:gd name="G4" fmla="*/ 1 48365 11520"/>
              <a:gd name="G5" fmla="*/ G4 1 180"/>
              <a:gd name="G6" fmla="*/ G3 1 G5"/>
              <a:gd name="G7" fmla="+- 1 0 0"/>
              <a:gd name="G8" fmla="*/ 1 10923 10"/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-1588" y="6034088"/>
            <a:ext cx="7842251" cy="849312"/>
            <a:chOff x="-1" y="3801"/>
            <a:chExt cx="4940" cy="535"/>
          </a:xfrm>
        </p:grpSpPr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1487" y="3801"/>
              <a:ext cx="3239" cy="535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T0" fmla="*/ 1004 256 1"/>
                <a:gd name="T1" fmla="*/ 0 256 1"/>
                <a:gd name="G12" fmla="+- 0 T0 T1"/>
                <a:gd name="G13" fmla="cos 74 G12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*/ 1 16385 2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*/ 1 29003 51712"/>
                <a:gd name="G33" fmla="+- 1 0 0"/>
                <a:gd name="G34" fmla="+- 63010 0 0"/>
                <a:gd name="G35" fmla="+- 63020 0 0"/>
                <a:gd name="G36" fmla="+- 63233 0 0"/>
                <a:gd name="G37" fmla="+- 63211 0 0"/>
                <a:gd name="G38" fmla="+- 63153 0 0"/>
                <a:gd name="G39" fmla="+- 63140 0 0"/>
                <a:gd name="G40" fmla="+- 63294 0 0"/>
                <a:gd name="G41" fmla="+- 63476 0 0"/>
                <a:gd name="T2" fmla="*/ 3132 w 3240"/>
                <a:gd name="T3" fmla="*/ 469 h 536"/>
                <a:gd name="T4" fmla="*/ 2995 w 3240"/>
                <a:gd name="T5" fmla="*/ 395 h 536"/>
                <a:gd name="T6" fmla="*/ 2911 w 3240"/>
                <a:gd name="T7" fmla="*/ 375 h 536"/>
                <a:gd name="T8" fmla="*/ 2678 w 3240"/>
                <a:gd name="T9" fmla="*/ 228 h 536"/>
                <a:gd name="T10" fmla="*/ 2553 w 3240"/>
                <a:gd name="T11" fmla="*/ 74 h 536"/>
                <a:gd name="T12" fmla="*/ 2457 w 3240"/>
                <a:gd name="T13" fmla="*/ 7 h 536"/>
                <a:gd name="T14" fmla="*/ 2403 w 3240"/>
                <a:gd name="T15" fmla="*/ 47 h 536"/>
                <a:gd name="T16" fmla="*/ 2289 w 3240"/>
                <a:gd name="T17" fmla="*/ 74 h 536"/>
                <a:gd name="T18" fmla="*/ 2134 w 3240"/>
                <a:gd name="T19" fmla="*/ 74 h 536"/>
                <a:gd name="T20" fmla="*/ 2044 w 3240"/>
                <a:gd name="T21" fmla="*/ 128 h 536"/>
                <a:gd name="T22" fmla="*/ 1775 w 3240"/>
                <a:gd name="T23" fmla="*/ 222 h 536"/>
                <a:gd name="T24" fmla="*/ 1602 w 3240"/>
                <a:gd name="T25" fmla="*/ 181 h 536"/>
                <a:gd name="T26" fmla="*/ 1560 w 3240"/>
                <a:gd name="T27" fmla="*/ 101 h 536"/>
                <a:gd name="T28" fmla="*/ 1542 w 3240"/>
                <a:gd name="T29" fmla="*/ 87 h 536"/>
                <a:gd name="T30" fmla="*/ 1446 w 3240"/>
                <a:gd name="T31" fmla="*/ 60 h 536"/>
                <a:gd name="T32" fmla="*/ 1375 w 3240"/>
                <a:gd name="T33" fmla="*/ 74 h 536"/>
                <a:gd name="T34" fmla="*/ 1309 w 3240"/>
                <a:gd name="T35" fmla="*/ 87 h 536"/>
                <a:gd name="T36" fmla="*/ 1243 w 3240"/>
                <a:gd name="T37" fmla="*/ 13 h 536"/>
                <a:gd name="T38" fmla="*/ 1225 w 3240"/>
                <a:gd name="T39" fmla="*/ 0 h 536"/>
                <a:gd name="T40" fmla="*/ 1189 w 3240"/>
                <a:gd name="T41" fmla="*/ 0 h 536"/>
                <a:gd name="T42" fmla="*/ 1106 w 3240"/>
                <a:gd name="T43" fmla="*/ 34 h 536"/>
                <a:gd name="T44" fmla="*/ 1106 w 3240"/>
                <a:gd name="T45" fmla="*/ 34 h 536"/>
                <a:gd name="T46" fmla="*/ 1094 w 3240"/>
                <a:gd name="T47" fmla="*/ 40 h 536"/>
                <a:gd name="T48" fmla="*/ 1070 w 3240"/>
                <a:gd name="T49" fmla="*/ 54 h 536"/>
                <a:gd name="T50" fmla="*/ 1034 w 3240"/>
                <a:gd name="T51" fmla="*/ 74 h 536"/>
                <a:gd name="T52" fmla="*/ 1004 w 3240"/>
                <a:gd name="T53" fmla="*/ 74 h 536"/>
                <a:gd name="T54" fmla="*/ 986 w 3240"/>
                <a:gd name="T55" fmla="*/ 74 h 536"/>
                <a:gd name="T56" fmla="*/ 956 w 3240"/>
                <a:gd name="T57" fmla="*/ 81 h 536"/>
                <a:gd name="T58" fmla="*/ 920 w 3240"/>
                <a:gd name="T59" fmla="*/ 94 h 536"/>
                <a:gd name="T60" fmla="*/ 884 w 3240"/>
                <a:gd name="T61" fmla="*/ 107 h 536"/>
                <a:gd name="T62" fmla="*/ 843 w 3240"/>
                <a:gd name="T63" fmla="*/ 128 h 536"/>
                <a:gd name="T64" fmla="*/ 813 w 3240"/>
                <a:gd name="T65" fmla="*/ 141 h 536"/>
                <a:gd name="T66" fmla="*/ 789 w 3240"/>
                <a:gd name="T67" fmla="*/ 148 h 536"/>
                <a:gd name="T68" fmla="*/ 783 w 3240"/>
                <a:gd name="T69" fmla="*/ 154 h 536"/>
                <a:gd name="T70" fmla="*/ 556 w 3240"/>
                <a:gd name="T71" fmla="*/ 228 h 536"/>
                <a:gd name="T72" fmla="*/ 394 w 3240"/>
                <a:gd name="T73" fmla="*/ 294 h 536"/>
                <a:gd name="T74" fmla="*/ 107 w 3240"/>
                <a:gd name="T75" fmla="*/ 462 h 536"/>
                <a:gd name="T76" fmla="*/ 0 w 3240"/>
                <a:gd name="T77" fmla="*/ 536 h 536"/>
                <a:gd name="T78" fmla="*/ 3240 w 3240"/>
                <a:gd name="T79" fmla="*/ 536 h 536"/>
                <a:gd name="T80" fmla="*/ 3132 w 3240"/>
                <a:gd name="T81" fmla="*/ 469 h 536"/>
                <a:gd name="T82" fmla="*/ 3132 w 3240"/>
                <a:gd name="T83" fmla="*/ 469 h 536"/>
              </a:gdLst>
              <a:ahLst/>
              <a:cxnLst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rgbClr val="46341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485" y="3801"/>
              <a:ext cx="2454" cy="535"/>
              <a:chOff x="2485" y="3801"/>
              <a:chExt cx="2454" cy="535"/>
            </a:xfrm>
          </p:grpSpPr>
          <p:sp>
            <p:nvSpPr>
              <p:cNvPr id="2056" name="Freeform 8"/>
              <p:cNvSpPr>
                <a:spLocks noChangeArrowheads="1"/>
              </p:cNvSpPr>
              <p:nvPr/>
            </p:nvSpPr>
            <p:spPr bwMode="auto">
              <a:xfrm>
                <a:off x="3947" y="3808"/>
                <a:ext cx="993" cy="528"/>
              </a:xfrm>
              <a:custGeom>
                <a:avLst/>
                <a:gdLst>
                  <a:gd name="G0" fmla="+- 1 0 0"/>
                  <a:gd name="G1" fmla="+- 1 0 0"/>
                  <a:gd name="G2" fmla="+- 65532 0 0"/>
                  <a:gd name="G3" fmla="+- 65512 0 0"/>
                  <a:gd name="G4" fmla="+- 1 0 0"/>
                  <a:gd name="G5" fmla="+- 1 0 0"/>
                  <a:gd name="G6" fmla="+- 1 0 0"/>
                  <a:gd name="G7" fmla="+- 1 0 0"/>
                  <a:gd name="G8" fmla="*/ 1 16385 2"/>
                  <a:gd name="G9" fmla="+- 1 0 0"/>
                  <a:gd name="G10" fmla="+- 1 0 0"/>
                  <a:gd name="G11" fmla="+- 1 0 0"/>
                  <a:gd name="G12" fmla="+- 1 0 0"/>
                  <a:gd name="G13" fmla="*/ 1 0 51712"/>
                  <a:gd name="G14" fmla="*/ 1 48365 11520"/>
                  <a:gd name="G15" fmla="*/ G14 1 180"/>
                  <a:gd name="G16" fmla="*/ G13 1 G15"/>
                  <a:gd name="G17" fmla="+- 125 0 0"/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>
                <a:off x="2676" y="3801"/>
                <a:ext cx="185" cy="39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74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*/ 1 2543 44192"/>
                  <a:gd name="G13" fmla="+- 1 0 0"/>
                  <a:gd name="G14" fmla="+- 1 0 0"/>
                  <a:gd name="G15" fmla="+- 1 0 0"/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8" name="Freeform 10"/>
              <p:cNvSpPr>
                <a:spLocks noChangeArrowheads="1"/>
              </p:cNvSpPr>
              <p:nvPr/>
            </p:nvSpPr>
            <p:spPr bwMode="auto">
              <a:xfrm>
                <a:off x="3029" y="3902"/>
                <a:ext cx="377" cy="270"/>
              </a:xfrm>
              <a:custGeom>
                <a:avLst/>
                <a:gdLst>
                  <a:gd name="G0" fmla="+- 1 0 0"/>
                  <a:gd name="G1" fmla="+- 65515 0 0"/>
                  <a:gd name="G2" fmla="+- 1 0 0"/>
                  <a:gd name="G3" fmla="+- 1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>
                <a:off x="3627" y="3875"/>
                <a:ext cx="154" cy="73"/>
              </a:xfrm>
              <a:custGeom>
                <a:avLst/>
                <a:gdLst>
                  <a:gd name="G0" fmla="+- 1 0 0"/>
                  <a:gd name="G1" fmla="*/ 1 0 51712"/>
                  <a:gd name="G2" fmla="*/ 1 0 51712"/>
                  <a:gd name="G3" fmla="+- 1 0 0"/>
                  <a:gd name="G4" fmla="+- 1 0 0"/>
                  <a:gd name="G5" fmla="+- 1 0 0"/>
                  <a:gd name="G6" fmla="+- 1 0 0"/>
                  <a:gd name="G7" fmla="*/ 1 16385 2"/>
                  <a:gd name="G8" fmla="+- 1 0 0"/>
                  <a:gd name="G9" fmla="+- 1 0 0"/>
                  <a:gd name="G10" fmla="*/ 1 29003 51712"/>
                  <a:gd name="G11" fmla="+- 4 0 0"/>
                  <a:gd name="G12" fmla="+- 1 0 0"/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2485" y="3868"/>
                <a:ext cx="41" cy="80"/>
              </a:xfrm>
              <a:custGeom>
                <a:avLst/>
                <a:gdLst>
                  <a:gd name="G0" fmla="*/ 1 0 51712"/>
                  <a:gd name="G1" fmla="+- 6 0 0"/>
                  <a:gd name="G2" fmla="*/ 1 50059 13568"/>
                  <a:gd name="G3" fmla="+- 1 0 0"/>
                  <a:gd name="G4" fmla="+- 1 0 0"/>
                  <a:gd name="G5" fmla="*/ 1 45533 14464"/>
                  <a:gd name="G6" fmla="+- 15 0 0"/>
                  <a:gd name="G7" fmla="*/ 1 16385 2"/>
                  <a:gd name="G8" fmla="+- 1 0 0"/>
                  <a:gd name="G9" fmla="+- 1 0 0"/>
                  <a:gd name="G10" fmla="*/ 1 29003 51712"/>
                  <a:gd name="G11" fmla="+- 4 0 0"/>
                  <a:gd name="G12" fmla="+- 41 0 0"/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>
              <a:off x="-1" y="3801"/>
              <a:ext cx="3975" cy="534"/>
            </a:xfrm>
            <a:custGeom>
              <a:avLst/>
              <a:gdLst>
                <a:gd name="G0" fmla="+- 1 0 0"/>
                <a:gd name="G1" fmla="+- 509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280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T0" fmla="*/ 1028 256 1"/>
                <a:gd name="T1" fmla="*/ 0 256 1"/>
                <a:gd name="G15" fmla="+- 0 T0 T1"/>
                <a:gd name="G16" fmla="cos 36 G15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*/ 1 46409 41248"/>
                <a:gd name="G25" fmla="+- 1 0 0"/>
                <a:gd name="G26" fmla="+- 65189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*/ 1 2543 44192"/>
                <a:gd name="G44" fmla="+- 1 0 0"/>
                <a:gd name="G45" fmla="+- 1 0 0"/>
                <a:gd name="G46" fmla="*/ 1 0 51712"/>
                <a:gd name="G47" fmla="sin 54736 G46"/>
                <a:gd name="G48" fmla="*/ 1 0 51712"/>
                <a:gd name="G49" fmla="cos 55271 G48"/>
                <a:gd name="G50" fmla="+- G47 0 G49"/>
                <a:gd name="G51" fmla="*/ G50 65535 1"/>
                <a:gd name="G52" fmla="+- G51 10800 0"/>
                <a:gd name="G53" fmla="*/ 1 0 51712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T2" fmla="*/ 3976 w 3976"/>
                <a:gd name="T3" fmla="*/ 535 h 527"/>
                <a:gd name="T4" fmla="*/ 3970 w 3976"/>
                <a:gd name="T5" fmla="*/ 535 h 527"/>
                <a:gd name="T6" fmla="*/ 3844 w 3976"/>
                <a:gd name="T7" fmla="*/ 517 h 527"/>
                <a:gd name="T8" fmla="*/ 2487 w 3976"/>
                <a:gd name="T9" fmla="*/ 310 h 527"/>
                <a:gd name="T10" fmla="*/ 2039 w 3976"/>
                <a:gd name="T11" fmla="*/ 37 h 527"/>
                <a:gd name="T12" fmla="*/ 1907 w 3976"/>
                <a:gd name="T13" fmla="*/ 24 h 527"/>
                <a:gd name="T14" fmla="*/ 1883 w 3976"/>
                <a:gd name="T15" fmla="*/ 55 h 527"/>
                <a:gd name="T16" fmla="*/ 1859 w 3976"/>
                <a:gd name="T17" fmla="*/ 55 h 527"/>
                <a:gd name="T18" fmla="*/ 1830 w 3976"/>
                <a:gd name="T19" fmla="*/ 30 h 527"/>
                <a:gd name="T20" fmla="*/ 1704 w 3976"/>
                <a:gd name="T21" fmla="*/ 104 h 527"/>
                <a:gd name="T22" fmla="*/ 1608 w 3976"/>
                <a:gd name="T23" fmla="*/ 128 h 527"/>
                <a:gd name="T24" fmla="*/ 1561 w 3976"/>
                <a:gd name="T25" fmla="*/ 134 h 527"/>
                <a:gd name="T26" fmla="*/ 1495 w 3976"/>
                <a:gd name="T27" fmla="*/ 104 h 527"/>
                <a:gd name="T28" fmla="*/ 1357 w 3976"/>
                <a:gd name="T29" fmla="*/ 128 h 527"/>
                <a:gd name="T30" fmla="*/ 1285 w 3976"/>
                <a:gd name="T31" fmla="*/ 24 h 527"/>
                <a:gd name="T32" fmla="*/ 1280 w 3976"/>
                <a:gd name="T33" fmla="*/ 18 h 527"/>
                <a:gd name="T34" fmla="*/ 1262 w 3976"/>
                <a:gd name="T35" fmla="*/ 12 h 527"/>
                <a:gd name="T36" fmla="*/ 1238 w 3976"/>
                <a:gd name="T37" fmla="*/ 6 h 527"/>
                <a:gd name="T38" fmla="*/ 1220 w 3976"/>
                <a:gd name="T39" fmla="*/ 0 h 527"/>
                <a:gd name="T40" fmla="*/ 1196 w 3976"/>
                <a:gd name="T41" fmla="*/ 0 h 527"/>
                <a:gd name="T42" fmla="*/ 1166 w 3976"/>
                <a:gd name="T43" fmla="*/ 0 h 527"/>
                <a:gd name="T44" fmla="*/ 1142 w 3976"/>
                <a:gd name="T45" fmla="*/ 0 h 527"/>
                <a:gd name="T46" fmla="*/ 1136 w 3976"/>
                <a:gd name="T47" fmla="*/ 0 h 527"/>
                <a:gd name="T48" fmla="*/ 1130 w 3976"/>
                <a:gd name="T49" fmla="*/ 0 h 527"/>
                <a:gd name="T50" fmla="*/ 1124 w 3976"/>
                <a:gd name="T51" fmla="*/ 6 h 527"/>
                <a:gd name="T52" fmla="*/ 1118 w 3976"/>
                <a:gd name="T53" fmla="*/ 12 h 527"/>
                <a:gd name="T54" fmla="*/ 1100 w 3976"/>
                <a:gd name="T55" fmla="*/ 18 h 527"/>
                <a:gd name="T56" fmla="*/ 1088 w 3976"/>
                <a:gd name="T57" fmla="*/ 18 h 527"/>
                <a:gd name="T58" fmla="*/ 1070 w 3976"/>
                <a:gd name="T59" fmla="*/ 24 h 527"/>
                <a:gd name="T60" fmla="*/ 1052 w 3976"/>
                <a:gd name="T61" fmla="*/ 30 h 527"/>
                <a:gd name="T62" fmla="*/ 1034 w 3976"/>
                <a:gd name="T63" fmla="*/ 37 h 527"/>
                <a:gd name="T64" fmla="*/ 1028 w 3976"/>
                <a:gd name="T65" fmla="*/ 43 h 527"/>
                <a:gd name="T66" fmla="*/ 969 w 3976"/>
                <a:gd name="T67" fmla="*/ 61 h 527"/>
                <a:gd name="T68" fmla="*/ 921 w 3976"/>
                <a:gd name="T69" fmla="*/ 73 h 527"/>
                <a:gd name="T70" fmla="*/ 855 w 3976"/>
                <a:gd name="T71" fmla="*/ 49 h 527"/>
                <a:gd name="T72" fmla="*/ 825 w 3976"/>
                <a:gd name="T73" fmla="*/ 49 h 527"/>
                <a:gd name="T74" fmla="*/ 759 w 3976"/>
                <a:gd name="T75" fmla="*/ 73 h 527"/>
                <a:gd name="T76" fmla="*/ 735 w 3976"/>
                <a:gd name="T77" fmla="*/ 73 h 527"/>
                <a:gd name="T78" fmla="*/ 706 w 3976"/>
                <a:gd name="T79" fmla="*/ 61 h 527"/>
                <a:gd name="T80" fmla="*/ 640 w 3976"/>
                <a:gd name="T81" fmla="*/ 61 h 527"/>
                <a:gd name="T82" fmla="*/ 544 w 3976"/>
                <a:gd name="T83" fmla="*/ 73 h 527"/>
                <a:gd name="T84" fmla="*/ 389 w 3976"/>
                <a:gd name="T85" fmla="*/ 18 h 527"/>
                <a:gd name="T86" fmla="*/ 323 w 3976"/>
                <a:gd name="T87" fmla="*/ 61 h 527"/>
                <a:gd name="T88" fmla="*/ 317 w 3976"/>
                <a:gd name="T89" fmla="*/ 61 h 527"/>
                <a:gd name="T90" fmla="*/ 305 w 3976"/>
                <a:gd name="T91" fmla="*/ 73 h 527"/>
                <a:gd name="T92" fmla="*/ 287 w 3976"/>
                <a:gd name="T93" fmla="*/ 79 h 527"/>
                <a:gd name="T94" fmla="*/ 263 w 3976"/>
                <a:gd name="T95" fmla="*/ 91 h 527"/>
                <a:gd name="T96" fmla="*/ 203 w 3976"/>
                <a:gd name="T97" fmla="*/ 122 h 527"/>
                <a:gd name="T98" fmla="*/ 149 w 3976"/>
                <a:gd name="T99" fmla="*/ 152 h 527"/>
                <a:gd name="T100" fmla="*/ 78 w 3976"/>
                <a:gd name="T101" fmla="*/ 171 h 527"/>
                <a:gd name="T102" fmla="*/ 0 w 3976"/>
                <a:gd name="T103" fmla="*/ 183 h 527"/>
                <a:gd name="T104" fmla="*/ 0 w 3976"/>
                <a:gd name="T105" fmla="*/ 535 h 527"/>
                <a:gd name="T106" fmla="*/ 1010 w 3976"/>
                <a:gd name="T107" fmla="*/ 535 h 527"/>
                <a:gd name="T108" fmla="*/ 3725 w 3976"/>
                <a:gd name="T109" fmla="*/ 535 h 527"/>
                <a:gd name="T110" fmla="*/ 3976 w 3976"/>
                <a:gd name="T111" fmla="*/ 535 h 527"/>
                <a:gd name="T112" fmla="*/ 3976 w 3976"/>
                <a:gd name="T113" fmla="*/ 535 h 527"/>
              </a:gdLst>
              <a:ahLst/>
              <a:cxnLst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rgbClr val="46341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2063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4" cy="29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*/ 1 16385 2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*/ 1 29003 51712"/>
                <a:gd name="G20" fmla="+- 1 0 0"/>
                <a:gd name="G21" fmla="+- 24 0 0"/>
                <a:gd name="G22" fmla="+- 65531 0 0"/>
                <a:gd name="G23" fmla="+- 65503 0 0"/>
                <a:gd name="G24" fmla="+- 65528 0 0"/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4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2" cy="498"/>
            </a:xfrm>
            <a:custGeom>
              <a:avLst/>
              <a:gdLst>
                <a:gd name="G0" fmla="+- 1 0 0"/>
                <a:gd name="G1" fmla="+- 1 0 0"/>
                <a:gd name="G2" fmla="+- 25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292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*/ 1 20853 10"/>
                <a:gd name="G18" fmla="+- 1 0 0"/>
                <a:gd name="G19" fmla="+- 1 0 0"/>
                <a:gd name="G20" fmla="*/ 1 0 51712"/>
                <a:gd name="G21" fmla="+- 36 0 0"/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0" cy="60"/>
            </a:xfrm>
            <a:custGeom>
              <a:avLst/>
              <a:gdLst>
                <a:gd name="G0" fmla="+- 6 0 0"/>
                <a:gd name="G1" fmla="*/ 1 33545 57600"/>
                <a:gd name="G2" fmla="+- 1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*/ 1 25101 41248"/>
                <a:gd name="G9" fmla="+- 6 0 0"/>
                <a:gd name="G10" fmla="*/ 1 0 51712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*/ 1 20853 10"/>
                <a:gd name="G18" fmla="+- 1 0 0"/>
                <a:gd name="G19" fmla="+- 1 0 0"/>
                <a:gd name="G20" fmla="+- 1 0 0"/>
                <a:gd name="G21" fmla="*/ 1 0 51712"/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0" cy="1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*/ 1 3641 10"/>
                <a:gd name="G15" fmla="+- 1 0 0"/>
                <a:gd name="G16" fmla="+- 48 0 0"/>
                <a:gd name="G17" fmla="*/ 1 0 51712"/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8" cy="6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53 0 0"/>
                <a:gd name="G6" fmla="+- 1 0 0"/>
                <a:gd name="G7" fmla="*/ 1 16385 2"/>
                <a:gd name="G8" fmla="+- 1 0 0"/>
                <a:gd name="G9" fmla="+- 1 0 0"/>
                <a:gd name="G10" fmla="*/ 1 29003 51712"/>
                <a:gd name="G11" fmla="+- 4 0 0"/>
                <a:gd name="G12" fmla="+- 65501 0 0"/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8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4" cy="206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2 0 0"/>
                <a:gd name="G6" fmla="*/ 1 0 51712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*/ 1 42851 1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8013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buClr>
                <a:srgbClr val="FFFFFF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71C6EB93-2E16-4086-9D7B-FA4B984EBCC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E3E3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E3E3FF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&#1057;&#1090;&#1088;&#1072;&#1085;&#1080;&#1094;&#1072; 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sport.gov.ru/sport/high-sport/edinyy-kalendarnyy-p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elmiranik1971@mail.ru" TargetMode="External"/><Relationship Id="rId4" Type="http://schemas.openxmlformats.org/officeDocument/2006/relationships/hyperlink" Target="mailto:aidar1990@bk.r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33400" y="1447800"/>
            <a:ext cx="8153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5400" dirty="0" smtClean="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Правила и организация проведения соревнований по кроссу.</a:t>
            </a:r>
            <a:r>
              <a:rPr lang="ru-RU" altLang="ru-RU" sz="5400" dirty="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altLang="ru-RU" sz="5400" dirty="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altLang="ru-RU" sz="5400" dirty="0">
              <a:solidFill>
                <a:srgbClr val="E3E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82550"/>
            <a:ext cx="82296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При необходимости в Положение могут включаться дополнительные разделы (время и место работы мандатной комиссии, проведения жеребьевок и т.д.).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3. Изменения в Положении о соревнованиях может вносить только организация, утвердившая его. Обо всех изменениях в Положении участвующие организации должны быть поставлены в известность письменно не позднее, чем за 30 дней до начала соревнований.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4. При наличии в Положении пунктов, противоречащих правилам соревнований, судейская коллегия обязана руководствоваться правилами. </a:t>
            </a:r>
          </a:p>
        </p:txBody>
      </p:sp>
      <p:sp>
        <p:nvSpPr>
          <p:cNvPr id="1843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7912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Программа соревнований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2800"/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800"/>
              <a:t>Программа соревнований определяется организацией, которая их проводит и включается в Положение о данных соревнованиях.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800"/>
              <a:t>Главный судья соревнований при согласовании со всеми представителями участвующих команд и разрешении проводящей организации может изменить последовательность стартов, если в этом возникла необходимость.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Замена участников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2000"/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1. Участвующие организации имеют право производить замену своих участников) из числа спортсменов, допущенных к соревнованиям.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2. Заявление на замену участников сдаются в письменном виде официальными представителями команд в судейскую коллегию в установленной форме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3. Замены производятся как минимум за час (есть вариации по видам спорта) до начала первого этапа соревнований.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4. Допускается замена заболевших, травмированных участников) на любом этапе розыгрыша, в том числе и в финале, при условии предъявления документа, подтверждающего заболевание, и заключения заместителя главного судьи по медицинской части. </a:t>
            </a:r>
          </a:p>
        </p:txBody>
      </p:sp>
      <p:sp>
        <p:nvSpPr>
          <p:cNvPr id="2150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7912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Протесты</a:t>
            </a: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altLang="ru-RU" sz="4400">
              <a:solidFill>
                <a:srgbClr val="E3E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1. Официальный представитель участвующей организации имеет право заявить протест на действия (решения) членов судейской коллегии, спортсменов, тренеров, официальных представителей других команд, участвующих в соревнованиях, если он противоречат настоящим правилам или Положению о соревнованиях.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2. Порядок и сроки подачи протестов: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• при несоблюдении Положения о соревнованиях (нарушение порядка допуска спортсменов к соревнованиям, несоответствие возраста или спортивной квалификации спортсменов, их принадлежности к организации, изменения в программе и т. п.), протест заявляется официальным представителем участвующей в соревновании организации в письменном виде главному судье соревнований в любое время, но не позднее, чем через 30 минут после окончания последнего заезда в данном классе судов. К письменному протесту с изложением причин и фактов прилагается денежный взнос, утвержденный Президиумом на очередной год. В случае отклонения протеста денежный взнос не возвращается.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3. Письменные протесты рассматриваются апелляционным жюри соревнований в день их подачи.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Решение по протесту оформляется письменным заключением апелляционного жюри соревнований и приобщается к отчёту судейской коллегии о соревнованиях.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4. Организации, принимающие участие в соревнованиях, имеют право обжаловать решение апелляционного жюри в организации, утвердившей Положение, не позднее 15 дней, считая от последнего дня соревнований.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5. Санкции за нарушение участниками правил соревнований обжалованию не подлежат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0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СУДЕЙСКАЯ КОЛЛЕГИЯ СОРЕВНОВАНИЙ</a:t>
            </a:r>
            <a:r>
              <a:rPr lang="ru-RU" altLang="ru-RU" sz="40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 b="1"/>
              <a:t>Состав судейской коллегии</a:t>
            </a:r>
            <a:r>
              <a:rPr lang="ru-RU" altLang="ru-RU" sz="2400"/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1. Судейская коллегия утверждается организацией, проводящей соревнование и соответствующей Федерацией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2. Численный состав судейской коллегии и обслуживающего персонала соревнований определяется в зависимости от ранга соревнований и количества участников.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3. На каждом соревновании организуется апелляционное жюри в составе главного судьи, стартера, старшего арбитра, старшего судьи на финише, представителя проводящей организации. В его задачу входит решение спорных вопросов и рассмотрение протестов.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Общие обязанности судей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2400"/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1. На соревнованиях для всех судей обязательна единая форма одежды.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2. Все члены судейской коллегии должны иметь судейские билеты, судейские значки присвоенной категории.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Руководители обслуживающего персонала должны иметь отличительные повязки.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3. Перед началом соревнований все судьи должны сдать судейские билеты главному секретарю и заполнить анкеты судьи соревнований.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Судья обязан: </a:t>
            </a:r>
            <a:b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altLang="ru-RU" sz="4400">
              <a:solidFill>
                <a:srgbClr val="E3E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ознакомиться с Положением о данных соревнованиях, твёрдо знать и неуклонно выполнять Правила соревнований, быть организованным, дисциплинированным и беспристрастным;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в назначенный срок явиться на место проведения соревнований, чтобы пройти инструктаж, получить необходимый инвентарь, документацию, проверить рабочее место и быть готовым к выполнению своих обязанностей;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сообщить главному судье о любом случае нарушения участниками Правил соревнований и норм поведения;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Судье запрещается: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3200"/>
          </a:p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3200"/>
              <a:t>покидать место проведения соревнований без разрешения старшего судьи бригады, в которую он входит, или главного судьи; </a:t>
            </a:r>
          </a:p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3200"/>
              <a:t>быть участником данных соревнований, представителем или тренером выступающей команды. </a:t>
            </a:r>
          </a:p>
          <a:p>
            <a:pPr marL="342900">
              <a:spcBef>
                <a:spcPts val="800"/>
              </a:spcBef>
              <a:buClrTx/>
              <a:buFontTx/>
              <a:buNone/>
            </a:pPr>
            <a:endParaRPr lang="ru-RU" altLang="ru-RU" sz="32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Главный судья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1400"/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Главный судья руководит судейской коллегией и отвечает за проведение соревнований в соответствии с данными Правилами Положением о соревнованиях.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Главный судья обязан: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распределить судей по бригадам, назначить ответственных за отдельные участки работы;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получить утвержденный план дистанции и проверит соответствие оборудования дистанции на воде и на суп требованиям Правил соревнований и Положению о соревнованиях;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проверить наличие судейского инвентаря, обеспечены безопасности, надёжность работы средств связи;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провести семинар для судей;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до начала соревнований провести совместное заседание судейской коллегии и жеребьёвку с представителями команд руководителями обслуживающего персонала;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ежедневно по окончании соревнований проводить совместные заседания судейской коллегии с представителями команд;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оперативно принимать решения апелляционного жюри на поступающие протесты;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400"/>
              <a:t>- в трёхдневный срок по окончании соревнований сдать отчёт и всю судейскую документацию в организацию, проводящую соревнования. </a:t>
            </a:r>
          </a:p>
        </p:txBody>
      </p:sp>
      <p:sp>
        <p:nvSpPr>
          <p:cNvPr id="3277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04800" y="228600"/>
            <a:ext cx="88392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3. Главный судья имеет право: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отменить соревнования, отложить их начало, прекратить начавшееся соревнование или устроить перерыв в случаях, если: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а) место соревнований или оборудование дистанции не соответствует правилам соревнований;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б) метеорологические условия или другие причины угрожают безопасности участников;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в) отсутствует медицинское обеспечение;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г) отсутствует спасательная служба;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производить в ходе соревнований перемещения судей и отстранять от работы судей, совершивших грубые ошибки, не справляющихся с возложенными на них обязанностями;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произвести изменения в расписании заездов соревнований, если в этом возникла необходимость (не меняя установленные Положением условия проведения данных соревнований);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налагать дисциплинарные взыскания, замечания, предупреждения, снятие с заезда, дисквалификацию на данные соревнования на участников, допустивших нарушение Правил соревнований, дисциплины или этических норм;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отстранять от работы на соревнованиях тренеров, представителей и судей, совершивших грубые нарушения дисциплины;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отменить решение любого судьи, если он убедился, что ранее вынесенное решение ошибочно;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принимать решения по другим вопросам, возникающим в ходе соревнований, руководствуясь здравым смыслом и общепринятыми в спорте принципами и традициями; </a:t>
            </a:r>
          </a:p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возложить свои обязанности по объективным причинам на заместителя главного судьи по общим вопросам.</a:t>
            </a:r>
            <a:r>
              <a:rPr lang="ru-RU" altLang="ru-RU" sz="14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/>
              </a:rPr>
              <a:t>Соревнования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ru-RU" altLang="ru-RU" sz="3200"/>
              <a:t>   – кульминация спортивной тренировки и, вместе с тем, эффективное тренировочное средство, в отличие от обычной тренировки, насыщенное эмоциями, что приводит к более полному, чем на тренировках, использованию энергетических ресурсов. </a:t>
            </a:r>
          </a:p>
        </p:txBody>
      </p:sp>
      <p:sp>
        <p:nvSpPr>
          <p:cNvPr id="6147" name="Rectangl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086600" y="57912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Заместители главного судьи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686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35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1400"/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Заместитель главного судьи по общим вопросам;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обеспечивает организацию, руководство и контроль работы судейских бригад;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проверяет наличие спасательной и медицинской служб, обеспечение их транспортом и инвентарём, определяет местонахождение служб на дистанции; отвечает за организацию безопасности;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отвечает за организацию и проведение торжественных и протокольных церемоний;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в отсутствие главного судьи выполняет его обязанности, пользуется всеми его правами;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совместно с главным судьей и главным секретарем готовит отчёт о проведенных соревнованиях.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Заместитель главного судьи по материально-техническому обеспечению: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руководит работой обслуживающего персонала;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контролирует правильность оборудования дистанции и обеспеченность судейских служб инвентарём, катерами, средствами связи;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контролирует подготовку мест и инвентаря для проведения торжественных церемоний;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определяет места размещения и хранения инвентаря участников и спецмашин;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контролирует обеспечение ремонта инвентаря;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готовит инвентарь для жеребьёвки.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32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Заместитель главного судьи по медицинскому обеспечению: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1600"/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руководит группой медицинских работников, обслуживающих соревнования и выполняет следующие функции: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проверяет наличие подписи и печати врача в заявках о допуске участников;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контролирует оборудование кабинетов для медперсонала, наличие автомашин "скорая помощь";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организует обследование участников по поводу заболеваний, травм и принимает решение о возможности дальнейшего их участия в соревнованиях;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организует допинговый контроль;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следит за соблюдением санитарно-гигиенических требований в местах проведения соревнований, размещения и питания участников соревнований;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обеспечивает оказание медицинской помощи участникам, судьям, обслуживающему персоналу;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организует пункты медицинской помощи по месту проведения соревнований и в случае необходимости эвакуацию пострадавших;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по окончании соревнований представляет главному судье отчёт о медико-санитарном обеспечении соревнований. </a:t>
            </a:r>
          </a:p>
        </p:txBody>
      </p:sp>
      <p:sp>
        <p:nvSpPr>
          <p:cNvPr id="3584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Контрольная комиссия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/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Контрольная комиссия возглавляется старшим судьей-контролёром. Она состоит из 3-4 судей-контролёров и необходимого числа обслуживающего персонала.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Старший судья контрольной комиссии организует работу судей своей бригады, которые: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 обеспечивают контроль состава команды;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контролируют соблюдение порядка отправки/выхода участников, определённых жеребьёвкой, на допинговый контроль;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вывешивают программы, протоколы результатов заездов, официальные решения и объявления в местах отведённых для участников;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своевременно оповещают участников о месте и времени построения и выхода на парады открытия и закрытия соревнований, о переносе времени стартов или изменениях в программе. </a:t>
            </a:r>
          </a:p>
        </p:txBody>
      </p:sp>
      <p:sp>
        <p:nvSpPr>
          <p:cNvPr id="3686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Бригада арбитров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/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1. Бригада арбитров возглавляется старшим арбитром. Она состоит из 4-6 судей и обслуживающего персонала, в состав которого входят  работники, отвечающие за разметку и оборудование дистанции.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2. Обязанности арбитров: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Старший арбитр: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руководит работой арбитров и другого персонала, обслуживающего дистанцию;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распределяет арбитров по заездам;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проводит инструктаж арбитров и персонала, обслуживающего дистанцию;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ведёт постоянный контроль за состоянием разметки и оборудованием дистанции;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проверяет экипировку арбитров и наличие у них необходимого судейского инвентаря и документации;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- выполняет обязанности арбитра.</a:t>
            </a:r>
          </a:p>
        </p:txBody>
      </p:sp>
      <p:sp>
        <p:nvSpPr>
          <p:cNvPr id="3789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Арбитр </a:t>
            </a:r>
            <a:b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altLang="ru-RU" sz="4400">
              <a:solidFill>
                <a:srgbClr val="E3E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295400"/>
            <a:ext cx="8229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1. При следовании на старт контролирует состояние разметки дистанции и её акватории. В случае обнаружения нарушений в разметке, предметов, которые могут помешать нормальному проведению соревнований, принимает меры к их устранению, а если не может устранить их собственными силами - сообщает об этом старшему судье на старте и главному судье соревнований или его заместителю.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2. Главная задача арбитра - контроль за неукоснительным соблюдением Правил на дистанции, предотвращение взаимных помех, одностороннего преимущества кого-либо из участников, опасных ситуаций, угрожающих жизни и здоровью спортсменов.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3. Арбитр должен иметь красный и белый флаги, громкоговорящее устройство, график сопровождения заездов и стартовый протокол.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/>
            </a:r>
            <a:br>
              <a:rPr lang="ru-RU" altLang="ru-RU"/>
            </a:b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  <p:sp>
        <p:nvSpPr>
          <p:cNvPr id="38915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Хронометраж</a:t>
            </a: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altLang="ru-RU" sz="4400">
              <a:solidFill>
                <a:srgbClr val="E3E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Бригада секундометристов состоит из 3-4 судей, а при определении времени по отрезкам из 6-7.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Обязанности членов бригады секундометристов: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Старший секундометрист: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проверяет пригодность (исправность) секундомеров;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после каждого заезда сообщает секретарю финиша время, показанное секундомерами, и подписывает судейскую записку.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Секундометристы: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включают секундомеры по команде стартёра "Марш!" и останавливают их поочерёдно в момент пересечения шариком на носу каждой лодки финишной линии;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дублируют ручными секундомерами работу автоматического хронометра.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Судьи на отрезках дистанции: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фиксируют момент и порядок, прохождения створной линии отрезка каждой лодкой, сообщая одновременно эти сведения по радио или телефону на финиш.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Секретарь на финише: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оформляет судейскую записку и передаёт её старшему секундометристу и старшему судье на финише.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32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Операторы фотофиниша и автоматического хронометрирования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2000"/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1. Операторы работают под руководством старшего судьи на финише. Они обеспечивают быстрое предъявление снимков и фиксацию времени прохождения дистанции.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2. На снимке указывается, день, время, соревнований и номер заезда. В кадре обязательно должна быть видимая линия, совпадающая с линией финиша.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3. В предварительных, отборочных и полуфинальных заездах оператор снимает на фотофиниш участников по указанию старшего судьи на финише. В финальных заездах снимается финиш всех заездов.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4. Старший судья на финише в спорных случаях разрешает просмотр снимков заинтересованным лицам </a:t>
            </a:r>
          </a:p>
        </p:txBody>
      </p:sp>
      <p:sp>
        <p:nvSpPr>
          <p:cNvPr id="4096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Секретариат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1600"/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1. Секретариат возглавляет главный секретарь. В зависимости от ранга соревнований и количества участников секретариат состоит из 4-6 судей-секретарей, один из которых является заместителем главного секретаря.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2. Главной задачей секретариата является оперативное оформление и ведение всей технической документации соревнований, начиная от приёма именных заявок и кончая отчётом о соревнованиях.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3. Главному секретарю подчинён аппарат секретариата, определённый главным судьей.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4. Главный секретарь распределяет обязанности среди судей секретарей и подчинённых ему работников.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5. Главный секретарь или его заместитель участвуют в работе мандатной комиссии, где следят за правильным оформлением представленной документации.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6. В крупных соревнованиях, на которых, в составе секретариата создаётся информационное бюро, выдача, информации, программ и результатов соревнований, а также объявлений судейской коллегии производится через информационное бюро. В этом случае оперативные функции секретариата заканчиваются на подаче результатов заездов множительной службе.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7. Секретариат должен быть обеспечен связью с финишем и главным судьей.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Комендант соревнований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2400"/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Комендант соревнований отвечает за своевременную подготовку и художественное оформление мест соревнований и торжественных ритуалов, обеспечение порядка во время соревнований, размещение на трибунах зрителей и участников, а также за необходимый инвентарь, оборудование помещений для участников, судей.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Обеспечивает охрану и безопасность участников соревнований, дежурство милиции и спасательной службы, сохранность инвентаря спортсменов. </a:t>
            </a:r>
          </a:p>
        </p:txBody>
      </p:sp>
      <p:sp>
        <p:nvSpPr>
          <p:cNvPr id="4608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Апелляционное жюри</a:t>
            </a: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altLang="ru-RU" sz="4400">
              <a:solidFill>
                <a:srgbClr val="E3E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1. Апелляционное жюри создается с целью принятия коллективного решения при рассмотрении спорных вопросов и протестов. Жюри оперативно созывается главным судьей соревнований по мере возникновения спорных вопросов и поступления письменных протестов.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2. Апелляционное жюри имеет право принимать решение только в случае полного состава.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3. Апелляционное жюри созывается не позднее 30 минут, о чем своевременно объявляется через громкоговорящую связь, после окончания последнего старта, дня поступления протеста или возникновения спорного случая.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4. Отсутствие на рассмотрении спорного вопроса или протеста заинтересованных лиц не является основанием в отложении рассматриваемого инцидента.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5. Решение принимается членами апелляционного жюри, оформляется письменно и оглашается на последующем совместном заседании представителей и судейской коллегии.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82550"/>
            <a:ext cx="82296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Соревнования способствуют совершенствованию тактических навыков, умению объективно оценивать и распределять свои силы по дистанции и оказывают сильное влияние на развитие волевых и психических качеств.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400"/>
              <a:t>Влияние соревнований на подготовку спортсмена оказывается более сильным, если при планировании соревновательного периода рационально определены главные, основные, вспомогательные и контрольные соревнования. Если в официальном календарном плане соревнований окажется недостаточно следует запланировать свои клубные или организовать матчевую встречу.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Санкции за нарушение Правил соревнований</a:t>
            </a: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1600"/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1. За нарушение Правил соревнований на участников могут быть наложены следующие взыскания: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замечание;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предупреждение;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снятие с отдельного вида программы;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- дисквалификация.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2. Участники соревнований, проявляющие неуважение к судьям, официальным лицам, соперникам, зрителям и товарищам по команде, дисквалифицируются на данные соревнования, а решением соответствующей федерации они могут быть дисквалифицированы на определенный срок.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3. Дисквалификация означает лишение права участвовать в данных соревнованиях с аннулированием полученных ранее очков и начислением штрафных, если это оговорено Положением о соревнованиях.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4. Снятие с заезда может быть только в одном из номеров программы соревнований без лишения ранее полученных очков в других номерах программы. </a:t>
            </a:r>
          </a:p>
        </p:txBody>
      </p:sp>
      <p:sp>
        <p:nvSpPr>
          <p:cNvPr id="4813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 dirty="0" smtClean="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Домашнее задание</a:t>
            </a:r>
            <a:endParaRPr lang="ru-RU" altLang="ru-RU" sz="4400" dirty="0">
              <a:solidFill>
                <a:srgbClr val="E3E3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3200" dirty="0" smtClean="0">
                <a:solidFill>
                  <a:srgbClr val="00FFCC"/>
                </a:solidFill>
              </a:rPr>
              <a:t>Знать правила соревновании</a:t>
            </a:r>
            <a:endParaRPr lang="ru-RU" altLang="ru-RU" sz="3200" dirty="0">
              <a:solidFill>
                <a:srgbClr val="00FFCC"/>
              </a:solidFill>
              <a:hlinkClick r:id="rId3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400506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altLang="ru-RU" dirty="0"/>
              <a:t>Контакты: </a:t>
            </a:r>
            <a:r>
              <a:rPr lang="ru-RU" altLang="ru-RU" dirty="0" err="1"/>
              <a:t>Хакимуллин</a:t>
            </a:r>
            <a:r>
              <a:rPr lang="ru-RU" altLang="ru-RU" dirty="0"/>
              <a:t> Айдар </a:t>
            </a:r>
            <a:r>
              <a:rPr lang="ru-RU" altLang="ru-RU" dirty="0" err="1"/>
              <a:t>Маулитгараевич</a:t>
            </a:r>
            <a:endParaRPr lang="ru-RU" altLang="ru-RU" dirty="0"/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4"/>
              </a:rPr>
              <a:t>aidar1990@bk.ru</a:t>
            </a:r>
            <a:r>
              <a:rPr lang="ru-RU" altLang="ru-RU" dirty="0"/>
              <a:t> </a:t>
            </a:r>
            <a:endParaRPr lang="en-US" altLang="ru-RU" dirty="0"/>
          </a:p>
          <a:p>
            <a:pPr algn="r">
              <a:defRPr/>
            </a:pPr>
            <a:r>
              <a:rPr lang="en-US" altLang="ru-RU" dirty="0"/>
              <a:t> WhatsApp – 89600317709</a:t>
            </a:r>
          </a:p>
          <a:p>
            <a:pPr algn="r">
              <a:defRPr/>
            </a:pPr>
            <a:r>
              <a:rPr lang="ru-RU" altLang="ru-RU" dirty="0" err="1"/>
              <a:t>Минимуллин</a:t>
            </a:r>
            <a:r>
              <a:rPr lang="ru-RU" altLang="ru-RU" dirty="0"/>
              <a:t> Эльмира Николаевна</a:t>
            </a:r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5"/>
              </a:rPr>
              <a:t>elmiranik1971@mail.ru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82550"/>
            <a:ext cx="82296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3200"/>
              <a:t>Правила соревнований содержат требования к оборудованию,  спортивному инвентарю, обеспечению работы судейских бригад,  технических служб, а также права и обязанности судей и участников соревнований.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0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Характер и виды соревнований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3200"/>
          </a:p>
          <a:p>
            <a:pPr marL="342900">
              <a:spcBef>
                <a:spcPts val="800"/>
              </a:spcBef>
              <a:buClrTx/>
              <a:buFontTx/>
              <a:buNone/>
            </a:pPr>
            <a:r>
              <a:rPr lang="ru-RU" altLang="ru-RU" sz="3200"/>
              <a:t>По условиям проведения соревнования делятся на: </a:t>
            </a:r>
          </a:p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3200"/>
              <a:t>• личные; </a:t>
            </a:r>
          </a:p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3200"/>
              <a:t>• командные; </a:t>
            </a:r>
          </a:p>
          <a:p>
            <a:pPr>
              <a:spcBef>
                <a:spcPts val="8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3200"/>
              <a:t>• лично-командные. </a:t>
            </a:r>
          </a:p>
        </p:txBody>
      </p:sp>
      <p:sp>
        <p:nvSpPr>
          <p:cNvPr id="12291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82550"/>
            <a:ext cx="82296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800"/>
              <a:t>В личных соревнованиях определяются места и результаты отдельных спортсменов.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800"/>
              <a:t>В командных соревнованиях определяются места, занятые командами (ссылка* - * Команда - количественный и качественный состав участников), участвующих организаций.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800"/>
              <a:t>В лично-командных соревнованиях определяются одновременно места, занятые спортсменами и сборными командами, участвующих организаций.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Организация, проводящая соревнования, обязана: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 sz="2000"/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1. Разработать, утвердить и разослать заинтересованным организациям "Положение" о соревнованиях;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2. Создать организационный комитет по проведению соревнований;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3. Утвердить судейскую коллегию;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4. Утвердить дополнительную отчётную документацию;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5. Обеспечить подготовку к соревнованиям в соответствии с требованиями настоящих правил;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6 .Обеспечить печатание афиш, плакатов, оформление мест соревнований, участие местной прессы и телевидения в освещении соревнований, а также подготовку наградной атрибутики;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2000"/>
              <a:t>7. Контролировать ход подготовки мест соревнований. </a:t>
            </a:r>
          </a:p>
        </p:txBody>
      </p:sp>
      <p:sp>
        <p:nvSpPr>
          <p:cNvPr id="15363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5600" y="54864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Организационный комитет обязан: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None/>
            </a:pPr>
            <a:endParaRPr lang="ru-RU" altLang="ru-RU"/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1. Обеспечить наличие места проведения соревнований, оборудованного в соответствии с настоящими правилами и базы, необходимой для проведения соревнований.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2. Обеспечить безопасность участников, наличие спасательной службы во все дни соревнований, а также Организацию порядка.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3. Обеспечить врачебно-медицинское обслуживание и санитарно-гигиенический контроль в местах проведения соревнований, размещения и питания участников.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4. Обеспечить подготовку мест размещения и питания участников соревнований.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/>
              <a:t>5. Все вопросы о допуске участников к соревнованиям, связанные с их принадлежностью к какой-либо организации, а также их спортивной квалификацией, решает организация, утвердившая Положение о соревнованиях (или выделенная ею мандатная комиссия). </a:t>
            </a:r>
          </a:p>
        </p:txBody>
      </p:sp>
      <p:sp>
        <p:nvSpPr>
          <p:cNvPr id="16387" name="Rectangl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086600" y="5791200"/>
            <a:ext cx="2057400" cy="1066800"/>
          </a:xfrm>
          <a:prstGeom prst="rect">
            <a:avLst/>
          </a:prstGeom>
          <a:solidFill>
            <a:srgbClr val="FF0000"/>
          </a:solidFill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2400">
                <a:solidFill>
                  <a:srgbClr val="000000"/>
                </a:solidFill>
              </a:rPr>
              <a:t>содержание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3600" b="1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Положение о соревнованиях</a:t>
            </a:r>
            <a:r>
              <a:rPr lang="ru-RU" altLang="ru-RU"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1. "Положение" о соревнованиях должно быть разослано заинтересованным организациям не позднее, чем за три месяца до соревнований городского и приравненного к нему масштаба соревнований и не позднее, чем за 6 месяцев для республиканских и международных соревнований.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2. В Положении указываются: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цели и задачи соревнований;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время и место проведения;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руководство проведением соревнований;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участвующие организации и состав участников;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программа соревнований;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система зачёта и определение победителей;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порядок награждения победителей и призёров;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форма и сроки подачи заявок;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• условия приёма, размещения и отправки иногородних участников. </a:t>
            </a:r>
          </a:p>
          <a:p>
            <a:pPr>
              <a:lnSpc>
                <a:spcPct val="80000"/>
              </a:lnSpc>
              <a:spcBef>
                <a:spcPts val="400"/>
              </a:spcBef>
              <a:buClr>
                <a:srgbClr val="E3E3FF"/>
              </a:buClr>
              <a:buFont typeface="Arial" panose="020B0604020202020204" pitchFamily="34" charset="0"/>
              <a:buChar char="•"/>
            </a:pPr>
            <a:r>
              <a:rPr lang="ru-RU" altLang="ru-RU" sz="1600"/>
              <a:t>При необходимости в Положение могут включаться дополнительные разделы (время и место работы мандатной комиссии, проведения жеребьевок и т.д.).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2902</Words>
  <Application>Microsoft Office PowerPoint</Application>
  <PresentationFormat>Экран (4:3)</PresentationFormat>
  <Paragraphs>228</Paragraphs>
  <Slides>31</Slides>
  <Notes>31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Times New Roman</vt:lpstr>
      <vt:lpstr>Arial</vt:lpstr>
      <vt:lpstr>Lucida Sans Unicode</vt:lpstr>
      <vt:lpstr>Wingdings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чертов</dc:creator>
  <cp:lastModifiedBy>АЙДАР</cp:lastModifiedBy>
  <cp:revision>9</cp:revision>
  <cp:lastPrinted>1601-01-01T00:00:00Z</cp:lastPrinted>
  <dcterms:created xsi:type="dcterms:W3CDTF">2008-04-10T06:36:52Z</dcterms:created>
  <dcterms:modified xsi:type="dcterms:W3CDTF">2020-05-14T12:06:23Z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