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8" r:id="rId2"/>
    <p:sldId id="268" r:id="rId3"/>
    <p:sldId id="269" r:id="rId4"/>
    <p:sldId id="271" r:id="rId5"/>
    <p:sldId id="272" r:id="rId6"/>
    <p:sldId id="259" r:id="rId7"/>
    <p:sldId id="273" r:id="rId8"/>
    <p:sldId id="27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amond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Что такое технологическая система?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48367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922" cy="6858000"/>
          </a:xfrm>
        </p:spPr>
      </p:pic>
    </p:spTree>
    <p:extLst>
      <p:ext uri="{BB962C8B-B14F-4D97-AF65-F5344CB8AC3E}">
        <p14:creationId xmlns:p14="http://schemas.microsoft.com/office/powerpoint/2010/main" xmlns="" val="386554761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Технологическая система: </a:t>
            </a:r>
            <a:r>
              <a:rPr lang="ru-RU" sz="3200" dirty="0" smtClean="0">
                <a:solidFill>
                  <a:schemeClr val="tx1"/>
                </a:solidFill>
              </a:rPr>
              <a:t>на примере шариковой авторучки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85926"/>
            <a:ext cx="4610100" cy="7143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43182"/>
            <a:ext cx="7362306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90205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Из каких элементов состоит компьютер?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12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3263" y="1600200"/>
            <a:ext cx="7277473" cy="4708525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tx1"/>
                </a:solidFill>
              </a:rPr>
              <a:t>Из каких элементов состоит швейная машина?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75893655c764e8e7e14a34c3e627e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552728" cy="4624581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Из каких элементов состоит утюг?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0193321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4924" y="1628800"/>
            <a:ext cx="7334151" cy="4679925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Любое налаженное производство (материальное и нематериальное) являет собой </a:t>
            </a:r>
            <a:r>
              <a:rPr lang="ru-RU" sz="3200" b="1" u="sng" dirty="0">
                <a:latin typeface="Times New Roman"/>
                <a:ea typeface="Times New Roman"/>
                <a:cs typeface="Times New Roman"/>
              </a:rPr>
              <a:t>технологическую систему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u="sng" dirty="0" smtClean="0">
                <a:ea typeface="Times New Roman"/>
                <a:cs typeface="Times New Roman"/>
              </a:rPr>
              <a:t>Цель любой технологической системы</a:t>
            </a:r>
            <a:r>
              <a:rPr lang="ru-RU" b="1" dirty="0" smtClean="0">
                <a:ea typeface="Times New Roman"/>
                <a:cs typeface="Times New Roman"/>
              </a:rPr>
              <a:t> : преобразование входного потока (сырья) в выходной (конечный продукт). 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79278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/>
          <a:lstStyle/>
          <a:p>
            <a:r>
              <a:rPr lang="ru-RU" b="1" dirty="0" smtClean="0"/>
              <a:t>Вход</a:t>
            </a:r>
            <a:r>
              <a:rPr lang="ru-RU" dirty="0" smtClean="0"/>
              <a:t> – связь системы с окружающей средой, направленная от среды в систему, т.е. совокупность воздействий из среды на систему. Все то, что преобразуется системой в выход.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Выход</a:t>
            </a:r>
            <a:r>
              <a:rPr lang="ru-RU" dirty="0" smtClean="0"/>
              <a:t> – связь системы с окружающей средой, направленная от системы в среду, т.е. выражающая воздействие системы на среду. Продукт системы; все то, во что преобразуются входы</a:t>
            </a:r>
          </a:p>
          <a:p>
            <a:endParaRPr lang="ru-RU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92696"/>
            <a:ext cx="8229600" cy="54006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6"/>
                </a:solidFill>
              </a:rPr>
              <a:t>    </a:t>
            </a:r>
            <a:r>
              <a:rPr lang="ru-RU" b="1" dirty="0" smtClean="0"/>
              <a:t>Любая </a:t>
            </a:r>
            <a:r>
              <a:rPr lang="ru-RU" b="1" i="1" dirty="0" smtClean="0"/>
              <a:t>технологическая система ориентирована на преобразование исходных материалов в продукты и услуги, необходимые обществу, с наименьшими для данных условий и времени затратами. 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745736"/>
            <a:ext cx="7500990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 smtClean="0">
                <a:ea typeface="Times New Roman"/>
                <a:cs typeface="Times New Roman"/>
              </a:rPr>
              <a:t>Управление технологических системах  </a:t>
            </a:r>
            <a:r>
              <a:rPr lang="ru-RU" sz="2800" b="1" i="1" dirty="0" smtClean="0">
                <a:ea typeface="Times New Roman"/>
                <a:cs typeface="Times New Roman"/>
              </a:rPr>
              <a:t>- воздействие на входы и/или процессы и/или выходы системы с целью получения требуемого выхода.</a:t>
            </a:r>
            <a:endParaRPr lang="ru-RU" sz="2800" i="1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350</TotalTime>
  <Words>75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Что такое технологическая система?</vt:lpstr>
      <vt:lpstr>Технологическая система: на примере шариковой авторучки </vt:lpstr>
      <vt:lpstr>Из каких элементов состоит компьютер?</vt:lpstr>
      <vt:lpstr> Из каких элементов состоит швейная машина? </vt:lpstr>
      <vt:lpstr>Из каких элементов состоит утюг?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технологическая система?</dc:title>
  <dc:creator>дамир</dc:creator>
  <cp:lastModifiedBy>Денис</cp:lastModifiedBy>
  <cp:revision>38</cp:revision>
  <cp:lastPrinted>2016-11-23T04:17:25Z</cp:lastPrinted>
  <dcterms:created xsi:type="dcterms:W3CDTF">2016-11-22T19:20:22Z</dcterms:created>
  <dcterms:modified xsi:type="dcterms:W3CDTF">2020-05-13T14:50:07Z</dcterms:modified>
</cp:coreProperties>
</file>