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gordeevalara@inbox.ru" TargetMode="External"/><Relationship Id="rId2" Type="http://schemas.openxmlformats.org/officeDocument/2006/relationships/hyperlink" Target="mailto:vera23364@mail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urtazina-fidanija@mail.ru" TargetMode="External"/><Relationship Id="rId4" Type="http://schemas.openxmlformats.org/officeDocument/2006/relationships/hyperlink" Target="mailto:shakirova69@bk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8136904" cy="245070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Тема урока:</a:t>
            </a:r>
            <a:br>
              <a:rPr lang="ru-RU" dirty="0" smtClean="0"/>
            </a:br>
            <a:r>
              <a:rPr lang="ru-RU" dirty="0" smtClean="0"/>
              <a:t>И</a:t>
            </a:r>
            <a:r>
              <a:rPr lang="ru-RU" dirty="0"/>
              <a:t>. Бунин «Гаснет вечер, даль синеет</a:t>
            </a:r>
            <a:r>
              <a:rPr lang="ru-RU" dirty="0" smtClean="0"/>
              <a:t>…», </a:t>
            </a:r>
            <a:r>
              <a:rPr lang="ru-RU" dirty="0"/>
              <a:t>«Ещё холодно и сыро».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2539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ds03.infourok.ru/uploads/ex/0541/00055c70-315f475a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75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s://ds03.infourok.ru/uploads/ex/0fe8/00058e27-fcda911f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5" y="1911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11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900igr.net/up/datas/100307/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12341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/>
              <a:t>н</a:t>
            </a:r>
            <a:r>
              <a:rPr lang="ru-RU" sz="2000" b="1" dirty="0" smtClean="0"/>
              <a:t>а </a:t>
            </a:r>
            <a:r>
              <a:rPr lang="ru-RU" sz="2000" b="1" dirty="0" smtClean="0"/>
              <a:t>с.123 </a:t>
            </a:r>
            <a:r>
              <a:rPr lang="ru-RU" sz="2000" b="1" dirty="0" smtClean="0"/>
              <a:t>учебника прочитайте </a:t>
            </a:r>
            <a:r>
              <a:rPr lang="ru-RU" sz="2000" b="1" dirty="0" smtClean="0"/>
              <a:t>стихотворение; ответьте </a:t>
            </a:r>
            <a:r>
              <a:rPr lang="ru-RU" sz="2000" b="1" dirty="0" smtClean="0"/>
              <a:t>на вопросы (устно) 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09705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ds03.infourok.ru/uploads/ex/086a/00017b81-b1d84097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12341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/>
              <a:t>н</a:t>
            </a:r>
            <a:r>
              <a:rPr lang="ru-RU" sz="2000" b="1" dirty="0" smtClean="0"/>
              <a:t>а </a:t>
            </a:r>
            <a:r>
              <a:rPr lang="ru-RU" sz="2000" b="1" dirty="0" smtClean="0"/>
              <a:t>с.124 </a:t>
            </a:r>
            <a:r>
              <a:rPr lang="ru-RU" sz="2000" b="1" dirty="0" smtClean="0"/>
              <a:t>учебника прочитайте </a:t>
            </a:r>
            <a:r>
              <a:rPr lang="ru-RU" sz="2000" b="1" dirty="0" smtClean="0"/>
              <a:t>стихотворение; ответьте </a:t>
            </a:r>
            <a:r>
              <a:rPr lang="ru-RU" sz="2000" b="1" dirty="0" smtClean="0"/>
              <a:t>на вопросы (устно) 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08454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886003"/>
          </a:xfrm>
        </p:spPr>
        <p:txBody>
          <a:bodyPr/>
          <a:lstStyle/>
          <a:p>
            <a:r>
              <a:rPr lang="ru-RU" dirty="0" smtClean="0"/>
              <a:t>Найти и прочитать другие стихи </a:t>
            </a:r>
            <a:r>
              <a:rPr lang="ru-RU" dirty="0" err="1" smtClean="0"/>
              <a:t>И.А.Бунина</a:t>
            </a:r>
            <a:r>
              <a:rPr lang="ru-RU" dirty="0" smtClean="0"/>
              <a:t>. Подготовить выразительное чтение одного из них.</a:t>
            </a:r>
            <a:endParaRPr lang="ru-RU" dirty="0"/>
          </a:p>
        </p:txBody>
      </p:sp>
      <p:sp>
        <p:nvSpPr>
          <p:cNvPr id="4" name="Объект 6"/>
          <p:cNvSpPr txBox="1">
            <a:spLocks/>
          </p:cNvSpPr>
          <p:nvPr/>
        </p:nvSpPr>
        <p:spPr>
          <a:xfrm>
            <a:off x="467544" y="3429000"/>
            <a:ext cx="8352928" cy="280831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600" b="1" dirty="0" smtClean="0">
                <a:solidFill>
                  <a:schemeClr val="accent1">
                    <a:lumMod val="50000"/>
                  </a:schemeClr>
                </a:solidFill>
              </a:rPr>
              <a:t>Домашнее задание (аудиозапись) </a:t>
            </a:r>
          </a:p>
          <a:p>
            <a:pPr marL="0" indent="0" algn="ctr">
              <a:buNone/>
            </a:pPr>
            <a:r>
              <a:rPr lang="ru-RU" sz="4600" b="1" dirty="0" smtClean="0">
                <a:solidFill>
                  <a:schemeClr val="accent1">
                    <a:lumMod val="50000"/>
                  </a:schemeClr>
                </a:solidFill>
              </a:rPr>
              <a:t>отправить по </a:t>
            </a:r>
            <a:r>
              <a:rPr lang="ru-RU" sz="4600" b="1" dirty="0">
                <a:solidFill>
                  <a:schemeClr val="accent1">
                    <a:lumMod val="50000"/>
                  </a:schemeClr>
                </a:solidFill>
              </a:rPr>
              <a:t>Е</a:t>
            </a:r>
            <a:r>
              <a:rPr lang="en-US" sz="4600" b="1" dirty="0">
                <a:solidFill>
                  <a:schemeClr val="accent1">
                    <a:lumMod val="50000"/>
                  </a:schemeClr>
                </a:solidFill>
              </a:rPr>
              <a:t>mail </a:t>
            </a:r>
            <a:r>
              <a:rPr lang="ru-RU" sz="4600" b="1" dirty="0">
                <a:solidFill>
                  <a:schemeClr val="accent1">
                    <a:lumMod val="50000"/>
                  </a:schemeClr>
                </a:solidFill>
              </a:rPr>
              <a:t>или  в </a:t>
            </a:r>
            <a:r>
              <a:rPr lang="en-US" sz="4600" b="1" dirty="0" smtClean="0">
                <a:solidFill>
                  <a:schemeClr val="accent1">
                    <a:lumMod val="50000"/>
                  </a:schemeClr>
                </a:solidFill>
              </a:rPr>
              <a:t>WhatsApp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Ишмуратова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Вера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Ишпулдиновна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vera23364@mail.ru</a:t>
            </a:r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Гордеева Лариса Александровна -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gordeevalara@inbox.ru</a:t>
            </a:r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Шакирова Светлана Александровна -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shakirova69@bk.ru</a:t>
            </a:r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Шаяхметова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Фидания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Фидаиловна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–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murtazina-fidanija@mail.ru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612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75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Тема урока: И. Бунин «Гаснет вечер, даль синеет…», «Ещё холодно и сыро». 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И. Бунин «Гаснет вечер, даль синеет…», «Ещё холодно и сыро». </dc:title>
  <dc:creator>Фидания Фидаиловна</dc:creator>
  <cp:lastModifiedBy>Фидания Фидаиловна</cp:lastModifiedBy>
  <cp:revision>5</cp:revision>
  <dcterms:created xsi:type="dcterms:W3CDTF">2020-04-29T12:05:51Z</dcterms:created>
  <dcterms:modified xsi:type="dcterms:W3CDTF">2020-04-29T13:37:29Z</dcterms:modified>
</cp:coreProperties>
</file>