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Скругленный прямоугольник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22035-C621-4DC1-936C-4B1065B0D6F9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12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7278E35-4175-49E8-9A13-3B5825CB90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36F1C-C755-4058-A00E-FE1FC264B2CA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0F4CB-91FE-49C4-BDA2-E2E1A926B5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CDD12-C830-4672-8640-F7973A85A4B0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547CF-2A62-4D64-AABA-922EB7CE91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3247C-15DD-4970-BBC8-A080A036D792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E525D-D023-4B22-BFF3-25DEA906DA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Скругленный прямоугольник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38758-1316-419E-910E-BF71B0F88F9E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B42CC-815B-4C75-862A-8C994C7806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7096A-67E6-4B73-854C-C989E06D345B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2C9DD-33E8-42E3-A48D-23C818FABD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7B61D-37CD-4C9B-BE31-71535BC65429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262B4-1401-4053-A785-AFAFAC8344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D0510-D2DC-48EB-94E3-BDF97E1EDBE3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136DC-3F51-495B-9AB1-FBAAB89A98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37C98-252F-41F6-9738-535D9F6669F9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0BA33-C010-4F99-A835-AD4CF6F035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Скругленный прямоугольник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15C50-80BE-4D38-B867-ABAD856FB9EE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D70DA-2DA9-4D43-AB3B-7C92397FA9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97B3B-DA17-470A-B38E-EF3BC84CDD78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2F3E3-B8F7-4E76-B2E0-BA5DC28FED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Заголовок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E5D5454-8C23-4FCB-82B4-27EEFD620B3A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75E25C96-EBED-449E-A124-E4E7EC05AF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3" r:id="rId2"/>
    <p:sldLayoutId id="2147483711" r:id="rId3"/>
    <p:sldLayoutId id="2147483704" r:id="rId4"/>
    <p:sldLayoutId id="2147483705" r:id="rId5"/>
    <p:sldLayoutId id="2147483706" r:id="rId6"/>
    <p:sldLayoutId id="2147483707" r:id="rId7"/>
    <p:sldLayoutId id="2147483712" r:id="rId8"/>
    <p:sldLayoutId id="2147483713" r:id="rId9"/>
    <p:sldLayoutId id="2147483708" r:id="rId10"/>
    <p:sldLayoutId id="214748370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sal_gamb17@mail.ru" TargetMode="External"/><Relationship Id="rId3" Type="http://schemas.openxmlformats.org/officeDocument/2006/relationships/hyperlink" Target="mailto:mustafina_nira@mail.ru" TargetMode="External"/><Relationship Id="rId7" Type="http://schemas.openxmlformats.org/officeDocument/2006/relationships/hyperlink" Target="mailto:a_ljaisan@mail.ru" TargetMode="External"/><Relationship Id="rId2" Type="http://schemas.openxmlformats.org/officeDocument/2006/relationships/hyperlink" Target="mailto:espanol1606@mail.r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kler_dima@mail.ru" TargetMode="External"/><Relationship Id="rId5" Type="http://schemas.openxmlformats.org/officeDocument/2006/relationships/hyperlink" Target="mailto:14marina11@mail.ru" TargetMode="External"/><Relationship Id="rId4" Type="http://schemas.openxmlformats.org/officeDocument/2006/relationships/hyperlink" Target="mailto:aygul197422@mail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147" name="Заголовок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pPr eaLnBrk="1" hangingPunct="1"/>
            <a:r>
              <a:rPr lang="ru-RU" smtClean="0"/>
              <a:t>Каникулы в России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2420938"/>
            <a:ext cx="8713788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Открой учебник на странице 139. </a:t>
            </a:r>
            <a:br>
              <a:rPr lang="ru-RU" dirty="0" smtClean="0"/>
            </a:br>
            <a:r>
              <a:rPr lang="ru-RU" dirty="0" smtClean="0"/>
              <a:t>Прочитай текст. Переведи.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88913"/>
            <a:ext cx="7772400" cy="122396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Запиши в тетрадь</a:t>
            </a:r>
            <a:r>
              <a:rPr lang="en-US" dirty="0" smtClean="0"/>
              <a:t> </a:t>
            </a:r>
            <a:r>
              <a:rPr lang="ru-RU" dirty="0" smtClean="0"/>
              <a:t>новые слова и выучи.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4213" y="2349500"/>
            <a:ext cx="8280400" cy="4319588"/>
          </a:xfrm>
        </p:spPr>
        <p:txBody>
          <a:bodyPr>
            <a:normAutofit fontScale="92500" lnSpcReduction="10000"/>
          </a:bodyPr>
          <a:lstStyle/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smtClean="0"/>
              <a:t>a very big country – </a:t>
            </a:r>
            <a:r>
              <a:rPr lang="ru-RU" b="1" dirty="0" smtClean="0"/>
              <a:t>очень большая страна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smtClean="0"/>
              <a:t>in the south – </a:t>
            </a:r>
            <a:r>
              <a:rPr lang="ru-RU" b="1" dirty="0" smtClean="0"/>
              <a:t>на юге</a:t>
            </a:r>
            <a:endParaRPr lang="en-US" b="1" dirty="0" smtClean="0"/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smtClean="0"/>
              <a:t>in the north – </a:t>
            </a:r>
            <a:r>
              <a:rPr lang="ru-RU" b="1" dirty="0" smtClean="0"/>
              <a:t>на севере</a:t>
            </a:r>
            <a:endParaRPr lang="en-US" b="1" dirty="0" smtClean="0"/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smtClean="0"/>
              <a:t>at holiday time – </a:t>
            </a:r>
            <a:r>
              <a:rPr lang="ru-RU" b="1" dirty="0" smtClean="0"/>
              <a:t>в каникулы </a:t>
            </a:r>
            <a:endParaRPr lang="en-US" b="1" dirty="0" smtClean="0"/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smtClean="0"/>
              <a:t>to the country – </a:t>
            </a:r>
            <a:r>
              <a:rPr lang="ru-RU" b="1" dirty="0" smtClean="0"/>
              <a:t>в деревню </a:t>
            </a:r>
            <a:endParaRPr lang="en-US" b="1" dirty="0" smtClean="0"/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smtClean="0"/>
              <a:t>to the sea – </a:t>
            </a:r>
            <a:r>
              <a:rPr lang="ru-RU" b="1" dirty="0" smtClean="0"/>
              <a:t>на море</a:t>
            </a:r>
            <a:endParaRPr lang="en-US" b="1" dirty="0" smtClean="0"/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smtClean="0"/>
              <a:t>to camp – </a:t>
            </a:r>
            <a:r>
              <a:rPr lang="ru-RU" b="1" dirty="0" smtClean="0"/>
              <a:t>в лагерь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smtClean="0"/>
              <a:t>at the seaside – </a:t>
            </a:r>
            <a:r>
              <a:rPr lang="ru-RU" b="1" dirty="0" smtClean="0"/>
              <a:t>на морском побережье</a:t>
            </a:r>
            <a:endParaRPr lang="en-US" b="1" dirty="0" smtClean="0"/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smtClean="0"/>
              <a:t>pick vegetables and fruits – </a:t>
            </a:r>
            <a:r>
              <a:rPr lang="ru-RU" b="1" dirty="0" smtClean="0"/>
              <a:t>собирать овощи и фрукты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371600" y="981075"/>
            <a:ext cx="7772400" cy="2303463"/>
          </a:xfrm>
          <a:prstGeom prst="rect">
            <a:avLst/>
          </a:prstGeom>
        </p:spPr>
        <p:txBody>
          <a:bodyPr bIns="91440" anchor="b">
            <a:normAutofit fontScale="32500" lnSpcReduction="2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sz="4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971550" y="1844675"/>
            <a:ext cx="7772400" cy="503238"/>
          </a:xfrm>
          <a:prstGeom prst="rect">
            <a:avLst/>
          </a:prstGeom>
        </p:spPr>
        <p:txBody>
          <a:bodyPr bIns="91440" anchor="b">
            <a:normAutofit fontScale="25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14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Class </a:t>
            </a:r>
            <a:r>
              <a:rPr lang="en-US" sz="14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work</a:t>
            </a:r>
            <a:endParaRPr lang="ru-RU" sz="4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971550" y="1268413"/>
            <a:ext cx="7772400" cy="720725"/>
          </a:xfrm>
          <a:prstGeom prst="rect">
            <a:avLst/>
          </a:prstGeom>
        </p:spPr>
        <p:txBody>
          <a:bodyPr bIns="91440" anchor="b">
            <a:normAutofit fontScale="25000" lnSpcReduction="2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14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</a:t>
            </a:r>
            <a:r>
              <a: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14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14</a:t>
            </a:r>
            <a:r>
              <a:rPr lang="en-US" sz="1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</a:t>
            </a:r>
            <a:r>
              <a:rPr lang="en-US" sz="1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of </a:t>
            </a:r>
            <a:r>
              <a:rPr lang="en-US" sz="1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May </a:t>
            </a:r>
            <a:r>
              <a:rPr lang="ru-RU" sz="14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lang="ru-RU" sz="14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Домашнее задание:</a:t>
            </a:r>
          </a:p>
        </p:txBody>
      </p:sp>
      <p:sp>
        <p:nvSpPr>
          <p:cNvPr id="9219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Стр.139–контрольное чтение текста.  Запиши свое чтение</a:t>
            </a:r>
            <a:r>
              <a:rPr lang="en-US" smtClean="0"/>
              <a:t> </a:t>
            </a:r>
            <a:r>
              <a:rPr lang="ru-RU" smtClean="0"/>
              <a:t> и отправь своему учителю в мессенджере</a:t>
            </a:r>
            <a:r>
              <a:rPr lang="en-US" smtClean="0"/>
              <a:t> Watsapp </a:t>
            </a:r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</p:txBody>
      </p:sp>
      <p:pic>
        <p:nvPicPr>
          <p:cNvPr id="9220" name="Picture 2" descr="https://sun1-19.userapi.com/gje--LAcmCfxY0GsQwcAqDkmpGqvZxO9kgWYww/EX55Rbjd5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8038" y="2708275"/>
            <a:ext cx="2519362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Прямая со стрелкой 5"/>
          <p:cNvCxnSpPr/>
          <p:nvPr/>
        </p:nvCxnSpPr>
        <p:spPr>
          <a:xfrm flipH="1">
            <a:off x="5724525" y="3141663"/>
            <a:ext cx="1439863" cy="7921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188" y="404813"/>
          <a:ext cx="7951305" cy="56083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650435"/>
                <a:gridCol w="2650435"/>
                <a:gridCol w="2650435"/>
              </a:tblGrid>
              <a:tr h="63413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ФИО учителя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Адрес электронной почты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Номер телефона (</a:t>
                      </a:r>
                      <a:r>
                        <a:rPr lang="en-US" sz="2000" dirty="0" smtClean="0"/>
                        <a:t>Whatsapp</a:t>
                      </a:r>
                      <a:r>
                        <a:rPr lang="ru-RU" sz="2000" dirty="0" smtClean="0"/>
                        <a:t>)</a:t>
                      </a:r>
                      <a:endParaRPr lang="ru-RU" sz="2000" dirty="0"/>
                    </a:p>
                  </a:txBody>
                  <a:tcPr/>
                </a:tc>
              </a:tr>
              <a:tr h="6341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 smtClean="0"/>
                        <a:t>Шаймарданова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Гульшат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Ришатовна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hlinkClick r:id="rId2"/>
                        </a:rPr>
                        <a:t>espanol1606@mail.ru</a:t>
                      </a:r>
                      <a:endParaRPr lang="ru-RU" sz="20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89179372042 </a:t>
                      </a:r>
                      <a:endParaRPr lang="ru-RU" sz="2000" dirty="0"/>
                    </a:p>
                  </a:txBody>
                  <a:tcPr/>
                </a:tc>
              </a:tr>
              <a:tr h="63413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Мустафина </a:t>
                      </a:r>
                      <a:r>
                        <a:rPr lang="ru-RU" sz="2000" dirty="0" err="1" smtClean="0"/>
                        <a:t>Гульнира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Наилевна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hlinkClick r:id="rId3"/>
                        </a:rPr>
                        <a:t>mustafina_nira@mail.ru</a:t>
                      </a:r>
                      <a:endParaRPr lang="ru-RU" sz="20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89656091266</a:t>
                      </a:r>
                      <a:endParaRPr lang="ru-RU" sz="2000" dirty="0"/>
                    </a:p>
                  </a:txBody>
                  <a:tcPr/>
                </a:tc>
              </a:tr>
              <a:tr h="634132"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Мухаметшина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Айгуль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Фаритовна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hlinkClick r:id="rId4"/>
                        </a:rPr>
                        <a:t>aygul197422@mail.ru</a:t>
                      </a:r>
                      <a:endParaRPr lang="ru-RU" sz="20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89083348748</a:t>
                      </a:r>
                      <a:endParaRPr lang="ru-RU" sz="2000" dirty="0"/>
                    </a:p>
                  </a:txBody>
                  <a:tcPr/>
                </a:tc>
              </a:tr>
              <a:tr h="63413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Романова Марина Анатольевна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hlinkClick r:id="rId5"/>
                        </a:rPr>
                        <a:t>14marina11@mail.ru</a:t>
                      </a:r>
                      <a:endParaRPr lang="ru-RU" sz="20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89274455104</a:t>
                      </a:r>
                      <a:endParaRPr lang="ru-RU" sz="2000" dirty="0"/>
                    </a:p>
                  </a:txBody>
                  <a:tcPr/>
                </a:tc>
              </a:tr>
              <a:tr h="35842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Резванова Лариса Хамисовна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hlinkClick r:id="rId6"/>
                        </a:rPr>
                        <a:t>kler_dima@mail.ru</a:t>
                      </a:r>
                      <a:endParaRPr lang="ru-RU" sz="20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89120949396</a:t>
                      </a:r>
                      <a:endParaRPr lang="ru-RU" sz="2000" dirty="0"/>
                    </a:p>
                  </a:txBody>
                  <a:tcPr/>
                </a:tc>
              </a:tr>
              <a:tr h="63413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Ганиева </a:t>
                      </a:r>
                      <a:r>
                        <a:rPr lang="ru-RU" sz="2000" dirty="0" err="1" smtClean="0"/>
                        <a:t>Лейсан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Фердинантовна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hlinkClick r:id="rId7"/>
                        </a:rPr>
                        <a:t>a_ljaisan@mail.ru</a:t>
                      </a:r>
                      <a:endParaRPr lang="ru-RU" sz="20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89600582820</a:t>
                      </a:r>
                      <a:endParaRPr lang="ru-RU" sz="2000" dirty="0"/>
                    </a:p>
                  </a:txBody>
                  <a:tcPr/>
                </a:tc>
              </a:tr>
              <a:tr h="358422"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Гамбарова</a:t>
                      </a:r>
                      <a:r>
                        <a:rPr lang="ru-RU" sz="2000" dirty="0" smtClean="0"/>
                        <a:t> Лилия </a:t>
                      </a:r>
                      <a:r>
                        <a:rPr lang="ru-RU" sz="2000" dirty="0" err="1" smtClean="0"/>
                        <a:t>Талгатовна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hlinkClick r:id="rId8"/>
                        </a:rPr>
                        <a:t>sal_gamb17@mail.ru</a:t>
                      </a:r>
                      <a:endParaRPr lang="ru-RU" sz="20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89050381115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95</TotalTime>
  <Words>138</Words>
  <Application>Microsoft Office PowerPoint</Application>
  <PresentationFormat>Экран (4:3)</PresentationFormat>
  <Paragraphs>43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Cambria</vt:lpstr>
      <vt:lpstr>Wingdings 2</vt:lpstr>
      <vt:lpstr>Perpetua</vt:lpstr>
      <vt:lpstr>Franklin Gothic Book</vt:lpstr>
      <vt:lpstr>Справедливость</vt:lpstr>
      <vt:lpstr>Каникулы в России</vt:lpstr>
      <vt:lpstr>Открой учебник на странице 139.  Прочитай текст. Переведи. </vt:lpstr>
      <vt:lpstr>Запиши в тетрадь новые слова и выучи. </vt:lpstr>
      <vt:lpstr>Домашнее задание: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Мои любимые сказки My favorite fairy tales</dc:title>
  <dc:creator>Лариса</dc:creator>
  <cp:lastModifiedBy>User</cp:lastModifiedBy>
  <cp:revision>12</cp:revision>
  <dcterms:created xsi:type="dcterms:W3CDTF">2020-03-24T14:47:18Z</dcterms:created>
  <dcterms:modified xsi:type="dcterms:W3CDTF">2020-05-06T09:31:35Z</dcterms:modified>
</cp:coreProperties>
</file>