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aharina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Контрольное тестирование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Сайт Е.А. Захарьиной</a:t>
            </a:r>
            <a:r>
              <a:rPr lang="en-US" b="1" dirty="0" smtClean="0">
                <a:hlinkClick r:id="rId2"/>
              </a:rPr>
              <a:t>saharina.ru</a:t>
            </a:r>
            <a:r>
              <a:rPr lang="ru-RU" b="1" dirty="0" smtClean="0"/>
              <a:t>. Найти слева вкладку «</a:t>
            </a:r>
            <a:r>
              <a:rPr lang="ru-RU" b="1" dirty="0" err="1" smtClean="0"/>
              <a:t>Егэ</a:t>
            </a:r>
            <a:r>
              <a:rPr lang="ru-RU" b="1" dirty="0" smtClean="0"/>
              <a:t>  2020 русский язык», </a:t>
            </a:r>
            <a:r>
              <a:rPr lang="ru-RU" b="1" dirty="0" err="1" smtClean="0"/>
              <a:t>нажать.Найти</a:t>
            </a:r>
            <a:r>
              <a:rPr lang="ru-RU" b="1" dirty="0" smtClean="0"/>
              <a:t> вариант 10. выполнить тест и подписать ФИ </a:t>
            </a:r>
            <a:r>
              <a:rPr lang="ru-RU" b="1" smtClean="0"/>
              <a:t>(ШГА)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Контрольное тестирование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Контрольное тестирование</dc:title>
  <dc:creator>user</dc:creator>
  <cp:lastModifiedBy>user</cp:lastModifiedBy>
  <cp:revision>2</cp:revision>
  <dcterms:created xsi:type="dcterms:W3CDTF">2020-05-13T14:35:50Z</dcterms:created>
  <dcterms:modified xsi:type="dcterms:W3CDTF">2020-05-13T14:49:51Z</dcterms:modified>
</cp:coreProperties>
</file>