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60" r:id="rId4"/>
    <p:sldId id="261" r:id="rId5"/>
    <p:sldId id="263" r:id="rId6"/>
    <p:sldId id="265" r:id="rId7"/>
    <p:sldId id="266" r:id="rId8"/>
    <p:sldId id="257" r:id="rId9"/>
    <p:sldId id="25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23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822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1275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299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7177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998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867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29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29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47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278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20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62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50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96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94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8ABF2-A910-4F81-944F-7461BDFF148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96BB5B-821C-4FCF-83D8-4D49AC08F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70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11" Type="http://schemas.openxmlformats.org/officeDocument/2006/relationships/image" Target="../media/image31.jpeg"/><Relationship Id="rId5" Type="http://schemas.openxmlformats.org/officeDocument/2006/relationships/image" Target="../media/image25.jpeg"/><Relationship Id="rId10" Type="http://schemas.openxmlformats.org/officeDocument/2006/relationships/image" Target="../media/image30.jpeg"/><Relationship Id="rId4" Type="http://schemas.openxmlformats.org/officeDocument/2006/relationships/image" Target="../media/image24.jpeg"/><Relationship Id="rId9" Type="http://schemas.openxmlformats.org/officeDocument/2006/relationships/image" Target="../media/image2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eg"/><Relationship Id="rId5" Type="http://schemas.openxmlformats.org/officeDocument/2006/relationships/image" Target="../media/image39.png"/><Relationship Id="rId10" Type="http://schemas.openxmlformats.org/officeDocument/2006/relationships/image" Target="../media/image44.jpe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ic.academic.ru/dic.nsf/ruwiki/685464" TargetMode="External"/><Relationship Id="rId2" Type="http://schemas.openxmlformats.org/officeDocument/2006/relationships/hyperlink" Target="https://zen.yandex.ru/media/id/5d7e43fafc69ab0117822f50/tatary-znamenitye-na-ves-mir-chast-1-5dcc274bd2bc1447e8b04ec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tatobzor.ru/izvestnye-tatar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819" y="753342"/>
            <a:ext cx="6482195" cy="486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7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4801" y="561948"/>
            <a:ext cx="8321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Татар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халкының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күренекле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шәхесләре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61166" y="4224636"/>
            <a:ext cx="90490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Выдающиеся личности татарского народа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Оля\Desktop\Татарский орнамент\imgB.asp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25117" y="1326165"/>
            <a:ext cx="1475855" cy="2064110"/>
          </a:xfrm>
          <a:prstGeom prst="rect">
            <a:avLst/>
          </a:prstGeom>
          <a:noFill/>
        </p:spPr>
      </p:pic>
      <p:pic>
        <p:nvPicPr>
          <p:cNvPr id="9" name="Picture 3" descr="C:\Users\Оля\Desktop\Татарский орнамент\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814910" y="1792297"/>
            <a:ext cx="1456450" cy="1966208"/>
          </a:xfrm>
          <a:prstGeom prst="rect">
            <a:avLst/>
          </a:prstGeom>
          <a:noFill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5052" y="1743346"/>
            <a:ext cx="1656127" cy="206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8722130" y="2908050"/>
            <a:ext cx="12426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34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0211" y="187449"/>
            <a:ext cx="5301960" cy="1071570"/>
          </a:xfrm>
        </p:spPr>
        <p:txBody>
          <a:bodyPr>
            <a:norm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Габдулла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Тукай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5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(1886-1913)</a:t>
            </a:r>
            <a:endParaRPr lang="ru-RU" sz="165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Оля\Desktop\Татарский орнамент\imgB.asp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46647" y="1625545"/>
            <a:ext cx="2089562" cy="2678925"/>
          </a:xfrm>
          <a:prstGeom prst="rect">
            <a:avLst/>
          </a:prstGeom>
          <a:ln w="5715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050" name="Picture 2" descr="C:\Users\Оля\Desktop\Татарский орнамент\pk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6908" y="4724595"/>
            <a:ext cx="763225" cy="1125149"/>
          </a:xfrm>
          <a:prstGeom prst="rect">
            <a:avLst/>
          </a:prstGeom>
          <a:noFill/>
        </p:spPr>
      </p:pic>
      <p:pic>
        <p:nvPicPr>
          <p:cNvPr id="2051" name="Picture 3" descr="C:\Users\Оля\Desktop\Татарский орнамент\pp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2024" y="4783423"/>
            <a:ext cx="819305" cy="1156665"/>
          </a:xfrm>
          <a:prstGeom prst="rect">
            <a:avLst/>
          </a:prstGeom>
          <a:noFill/>
        </p:spPr>
      </p:pic>
      <p:sp>
        <p:nvSpPr>
          <p:cNvPr id="2052" name="AutoShape 4" descr="Российская империя"/>
          <p:cNvSpPr>
            <a:spLocks noChangeAspect="1" noChangeArrowheads="1"/>
          </p:cNvSpPr>
          <p:nvPr/>
        </p:nvSpPr>
        <p:spPr bwMode="auto">
          <a:xfrm>
            <a:off x="3524250" y="0"/>
            <a:ext cx="140494" cy="9644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2053" name="AutoShape 5" descr="Подпись"/>
          <p:cNvSpPr>
            <a:spLocks noChangeAspect="1" noChangeArrowheads="1"/>
          </p:cNvSpPr>
          <p:nvPr/>
        </p:nvSpPr>
        <p:spPr bwMode="auto">
          <a:xfrm>
            <a:off x="3524250" y="0"/>
            <a:ext cx="820341" cy="301229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10" name="Прямоугольник 9"/>
          <p:cNvSpPr/>
          <p:nvPr/>
        </p:nvSpPr>
        <p:spPr>
          <a:xfrm>
            <a:off x="3092234" y="4161426"/>
            <a:ext cx="3812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Выдающийся татарский народный поэт, литературный критик, публицист и переводчик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32695" y="5666689"/>
            <a:ext cx="46613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Памятники Габдулле Тукаю в Казани, на площади Тукая и в Санкт-Петербурге, на Зверинской улице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 descr="C:\Users\Оля\Desktop\Татарский орнамент\tuk_36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6361" y="758536"/>
            <a:ext cx="1113857" cy="1328738"/>
          </a:xfrm>
          <a:prstGeom prst="rect">
            <a:avLst/>
          </a:prstGeom>
          <a:noFill/>
        </p:spPr>
      </p:pic>
      <p:pic>
        <p:nvPicPr>
          <p:cNvPr id="2055" name="Picture 7" descr="C:\Users\Оля\Desktop\Татарский орнамент\Pospelovo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9684" y="2476190"/>
            <a:ext cx="1148573" cy="1211422"/>
          </a:xfrm>
          <a:prstGeom prst="rect">
            <a:avLst/>
          </a:prstGeom>
          <a:noFill/>
        </p:spPr>
      </p:pic>
      <p:pic>
        <p:nvPicPr>
          <p:cNvPr id="2056" name="Picture 8" descr="C:\Users\Оля\Desktop\Татарский орнамент\GTukai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169519">
            <a:off x="7736782" y="872397"/>
            <a:ext cx="1100105" cy="1199609"/>
          </a:xfrm>
          <a:prstGeom prst="rect">
            <a:avLst/>
          </a:prstGeom>
          <a:noFill/>
        </p:spPr>
      </p:pic>
      <p:pic>
        <p:nvPicPr>
          <p:cNvPr id="2059" name="Picture 11" descr="C:\Users\Оля\Desktop\Татарский орнамент\14f99bab59dfddc966ba2db0cbfff9ab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3289" y="2383881"/>
            <a:ext cx="792954" cy="1303731"/>
          </a:xfrm>
          <a:prstGeom prst="rect">
            <a:avLst/>
          </a:prstGeom>
          <a:noFill/>
        </p:spPr>
      </p:pic>
      <p:pic>
        <p:nvPicPr>
          <p:cNvPr id="2060" name="Picture 12" descr="C:\Users\Оля\Desktop\Татарский орнамент\IMG_NEW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43697" y="3271156"/>
            <a:ext cx="944118" cy="1114428"/>
          </a:xfrm>
          <a:prstGeom prst="rect">
            <a:avLst/>
          </a:prstGeom>
          <a:noFill/>
        </p:spPr>
      </p:pic>
      <p:pic>
        <p:nvPicPr>
          <p:cNvPr id="2061" name="Picture 13" descr="C:\Users\Оля\Desktop\Татарский орнамент\eecad0593a67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0679" y="3884344"/>
            <a:ext cx="642942" cy="8402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046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167" y="73899"/>
            <a:ext cx="5018823" cy="1393041"/>
          </a:xfrm>
        </p:spPr>
        <p:txBody>
          <a:bodyPr>
            <a:norm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Муса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Джалиль</a:t>
            </a:r>
            <a:endParaRPr lang="ru-RU" sz="2400" dirty="0"/>
          </a:p>
        </p:txBody>
      </p:sp>
      <p:pic>
        <p:nvPicPr>
          <p:cNvPr id="15363" name="Picture 3" descr="C:\Users\Оля\Desktop\Татарский орнамент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4479" y="985325"/>
            <a:ext cx="1734098" cy="23410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15364" name="Picture 4" descr="C:\Users\Оля\Desktop\Татарский орнамент\1f40a8c290d8dd08482295744738e74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25110">
            <a:off x="4085401" y="916950"/>
            <a:ext cx="1247033" cy="1750221"/>
          </a:xfrm>
          <a:prstGeom prst="rect">
            <a:avLst/>
          </a:prstGeom>
          <a:noFill/>
        </p:spPr>
      </p:pic>
      <p:pic>
        <p:nvPicPr>
          <p:cNvPr id="15365" name="Picture 5" descr="C:\Users\Оля\Desktop\Татарский орнамент\1a828cf562aabd3d79b32d29a563a00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614072">
            <a:off x="372456" y="1790766"/>
            <a:ext cx="987466" cy="1514519"/>
          </a:xfrm>
          <a:prstGeom prst="rect">
            <a:avLst/>
          </a:prstGeom>
          <a:noFill/>
        </p:spPr>
      </p:pic>
      <p:pic>
        <p:nvPicPr>
          <p:cNvPr id="15366" name="Picture 6" descr="C:\Users\Оля\Desktop\Татарский орнамент\imgB.asp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904746">
            <a:off x="453062" y="271729"/>
            <a:ext cx="1072182" cy="1427193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188774" y="408244"/>
            <a:ext cx="128514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(1906-1944)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814569" y="3326357"/>
            <a:ext cx="217001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Татарский поэт 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674480" y="2737396"/>
            <a:ext cx="2288288" cy="4283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Абдулла </a:t>
            </a:r>
            <a:r>
              <a:rPr lang="ru-RU" sz="1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Алиш</a:t>
            </a:r>
            <a:endParaRPr lang="ru-RU" sz="1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C:\Users\Оля\Desktop\Татарский орнамент\big.jpe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1685" y="3479924"/>
            <a:ext cx="1641486" cy="224062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sp>
        <p:nvSpPr>
          <p:cNvPr id="13" name="Прямоугольник 12"/>
          <p:cNvSpPr/>
          <p:nvPr/>
        </p:nvSpPr>
        <p:spPr>
          <a:xfrm>
            <a:off x="6812237" y="3026769"/>
            <a:ext cx="166093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(1908-1944)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356829" y="5720552"/>
            <a:ext cx="2571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Детский татарский писатель, поэт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645008">
            <a:off x="5555193" y="3184605"/>
            <a:ext cx="1049469" cy="13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77807">
            <a:off x="8777728" y="3389425"/>
            <a:ext cx="1002348" cy="1589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595097">
            <a:off x="5509309" y="4769705"/>
            <a:ext cx="864564" cy="1384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947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728" y="189470"/>
            <a:ext cx="3168369" cy="1320800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Иван Иванович</a:t>
            </a:r>
            <a:br>
              <a:rPr lang="ru-RU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Шишкин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(1932-1898)</a:t>
            </a:r>
            <a:br>
              <a:rPr lang="ru-RU" sz="1500" b="1" dirty="0">
                <a:latin typeface="Times New Roman" pitchFamily="18" charset="0"/>
                <a:cs typeface="Times New Roman" pitchFamily="18" charset="0"/>
              </a:rPr>
            </a:b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7674" y="106746"/>
            <a:ext cx="1153734" cy="154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8279" y="2670783"/>
            <a:ext cx="1737030" cy="139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4222" y="1331320"/>
            <a:ext cx="1791281" cy="133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77631" y="4063302"/>
            <a:ext cx="1356910" cy="120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720" y="1446595"/>
            <a:ext cx="1996683" cy="283966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0" y="4384307"/>
            <a:ext cx="305395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Русский художник-пейзажист. Родился в Елабуге.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618012" y="1147625"/>
            <a:ext cx="3425109" cy="8534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Урманче</a:t>
            </a: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Баки</a:t>
            </a:r>
            <a:b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Идрисов</a:t>
            </a:r>
            <a:b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(1897-1990)</a:t>
            </a:r>
            <a:b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b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12172" y="4731971"/>
            <a:ext cx="1124637" cy="1600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6432" y="4731971"/>
            <a:ext cx="1727834" cy="145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9315" y="1772494"/>
            <a:ext cx="950131" cy="230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9719795" y="1818107"/>
            <a:ext cx="1128943" cy="170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Прямоугольник 15"/>
          <p:cNvSpPr/>
          <p:nvPr/>
        </p:nvSpPr>
        <p:spPr>
          <a:xfrm>
            <a:off x="6690307" y="4338141"/>
            <a:ext cx="401838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Народный художник, скульптор Татарстана</a:t>
            </a:r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1860" y="2059454"/>
            <a:ext cx="1595521" cy="21931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4133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675" y="208663"/>
            <a:ext cx="4145697" cy="2056742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</a:t>
            </a:r>
            <a:b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Кульпин </a:t>
            </a:r>
            <a:b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Олег </a:t>
            </a:r>
            <a:b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Александрович</a:t>
            </a:r>
            <a:b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(1946)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35903" y="2034698"/>
            <a:ext cx="3268271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35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3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Заслуженный деятель искусств Республики Татарстан.</a:t>
            </a:r>
          </a:p>
          <a:p>
            <a:pPr algn="ctr"/>
            <a:r>
              <a:rPr lang="ru-RU" sz="13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Живет и работает в г. Лениногорске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0478" y="894586"/>
            <a:ext cx="2650603" cy="471807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4100" name="Picture 4" descr="C:\Users\Оля\Desktop\Татарский орнамент\Kazan-2005-12-13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971645">
            <a:off x="7341649" y="3196798"/>
            <a:ext cx="1057739" cy="1242116"/>
          </a:xfrm>
          <a:prstGeom prst="rect">
            <a:avLst/>
          </a:prstGeom>
          <a:noFill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75448" y="3581628"/>
            <a:ext cx="1718556" cy="267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2868" y="4784063"/>
            <a:ext cx="1768091" cy="1571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252386">
            <a:off x="9069601" y="3194346"/>
            <a:ext cx="1083155" cy="117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492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389" y="123568"/>
            <a:ext cx="4973823" cy="1320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Рустем Мухаметхазеевич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Яхин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1921-1993 )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903" y="1183245"/>
            <a:ext cx="2411033" cy="300498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735238" y="4162474"/>
            <a:ext cx="299133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Татарский композитор</a:t>
            </a:r>
          </a:p>
          <a:p>
            <a:pPr algn="ctr"/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236847">
            <a:off x="3603617" y="2819215"/>
            <a:ext cx="133946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64818">
            <a:off x="3662688" y="1454897"/>
            <a:ext cx="1064419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271437" y="4531806"/>
            <a:ext cx="34999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Автор государственного гимна Республики Татарстан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020476" y="383503"/>
            <a:ext cx="3874522" cy="9226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Салих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Замалетдинович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Сайдашев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(1900-1954)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 rot="1025317">
            <a:off x="10493159" y="2739036"/>
            <a:ext cx="803678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7996007" y="4466279"/>
            <a:ext cx="2571750" cy="1569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Выдающийся татарский композитор, основоположник татарской профессиональной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музыки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17478" y="1626618"/>
            <a:ext cx="1832377" cy="276585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56544" y="4956756"/>
            <a:ext cx="1232306" cy="1491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0756522">
            <a:off x="7031593" y="3180394"/>
            <a:ext cx="700088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20991809">
            <a:off x="6817279" y="1465882"/>
            <a:ext cx="107156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23234" y="5269956"/>
            <a:ext cx="814919" cy="128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5482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5484" y="1671721"/>
            <a:ext cx="70390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Татары, знаменитые на весь мир</a:t>
            </a: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https://zen.yandex.ru/media/id/5d7e43fafc69ab0117822f50/tatary-znamenitye-na-ves-mir-chast-1-5dcc274bd2bc1447e8b04eca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00696" y="3181954"/>
            <a:ext cx="519084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t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известных татар</a:t>
            </a: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https://dic.academic.ru/dic.nsf/ruwiki/685464</a:t>
            </a:r>
            <a:r>
              <a:rPr lang="tt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tt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5566" y="11855"/>
            <a:ext cx="536634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интересно …</a:t>
            </a:r>
          </a:p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(дополнительный материал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79917" y="4273304"/>
            <a:ext cx="36324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t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Известные татары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https://tatobzor.ru/izvestnye-tatary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582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850465" y="1093903"/>
            <a:ext cx="5469318" cy="3477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t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САУ БУЛЫГЫЗ!</a:t>
            </a:r>
          </a:p>
          <a:p>
            <a:pPr algn="ctr"/>
            <a:endParaRPr lang="tt-RU" sz="4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t-RU" sz="4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t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УҢЫШЛАР </a:t>
            </a:r>
          </a:p>
          <a:p>
            <a:pPr algn="ctr"/>
            <a:r>
              <a:rPr lang="tt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ЮЛДАШ БУЛСЫН!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8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43</TotalTime>
  <Words>141</Words>
  <Application>Microsoft Office PowerPoint</Application>
  <PresentationFormat>Широкоэкранный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Габдулла Тукай (1886-1913)</vt:lpstr>
      <vt:lpstr>Муса Джалиль</vt:lpstr>
      <vt:lpstr>Иван Иванович  Шишкин (1932-1898) </vt:lpstr>
      <vt:lpstr>                               Кульпин                            Олег                     Александрович           (1946)</vt:lpstr>
      <vt:lpstr>Рустем Мухаметхазеевич  Яхин (1921-1993 )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7</cp:revision>
  <dcterms:created xsi:type="dcterms:W3CDTF">2020-04-28T14:42:58Z</dcterms:created>
  <dcterms:modified xsi:type="dcterms:W3CDTF">2020-05-21T16:42:30Z</dcterms:modified>
</cp:coreProperties>
</file>