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stutors.ru/itogovoe2020/2055-napravlenie-gordost-i-smirenie-itogovogo-sochinenija-2019-2020.html" TargetMode="External"/><Relationship Id="rId2" Type="http://schemas.openxmlformats.org/officeDocument/2006/relationships/hyperlink" Target="https://rustutors.ru/itogovoe2020/2054-napravlenie-dobro-i-zlo-itogovogo-sochinenija-2019-2020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rustutors.ru/itogovoe2020/2053-napravlenie-nadezhda-i-otchajanie-itogovogo-sochinenija-2019-2020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Сочинение по творчеству Н.А.Некрасова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b="1" dirty="0" smtClean="0"/>
              <a:t>План итогового сочинения </a:t>
            </a: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916832"/>
            <a:ext cx="55983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Вступление </a:t>
            </a:r>
            <a:br>
              <a:rPr lang="ru-RU" dirty="0" smtClean="0"/>
            </a:br>
            <a:r>
              <a:rPr lang="ru-RU" dirty="0" smtClean="0"/>
              <a:t>2. Тезис </a:t>
            </a:r>
            <a:br>
              <a:rPr lang="ru-RU" dirty="0" smtClean="0"/>
            </a:br>
            <a:r>
              <a:rPr lang="ru-RU" dirty="0" smtClean="0"/>
              <a:t>3. Связка </a:t>
            </a:r>
            <a:br>
              <a:rPr lang="ru-RU" dirty="0" smtClean="0"/>
            </a:br>
            <a:r>
              <a:rPr lang="ru-RU" dirty="0" smtClean="0"/>
              <a:t>4. Аргумент №1 </a:t>
            </a:r>
            <a:br>
              <a:rPr lang="ru-RU" dirty="0" smtClean="0"/>
            </a:br>
            <a:r>
              <a:rPr lang="ru-RU" dirty="0" smtClean="0"/>
              <a:t>5. </a:t>
            </a:r>
            <a:r>
              <a:rPr lang="ru-RU" dirty="0" err="1" smtClean="0"/>
              <a:t>Микровывод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6. Связка </a:t>
            </a:r>
            <a:br>
              <a:rPr lang="ru-RU" dirty="0" smtClean="0"/>
            </a:br>
            <a:r>
              <a:rPr lang="ru-RU" dirty="0" smtClean="0"/>
              <a:t>7. Аргумент №2 </a:t>
            </a:r>
            <a:br>
              <a:rPr lang="ru-RU" dirty="0" smtClean="0"/>
            </a:br>
            <a:r>
              <a:rPr lang="ru-RU" dirty="0" smtClean="0"/>
              <a:t>8. </a:t>
            </a:r>
            <a:r>
              <a:rPr lang="ru-RU" dirty="0" err="1" smtClean="0"/>
              <a:t>Микровывод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9. Заключение  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итогового </a:t>
            </a:r>
            <a:r>
              <a:rPr lang="ru-RU" dirty="0" err="1" smtClean="0"/>
              <a:t>сочиненния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"Добро и зло"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3"/>
              </a:rPr>
              <a:t>"Гордость и смирение"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/>
              </a:rPr>
              <a:t>"Надежда и отчаяние"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722314"/>
          </a:xfrm>
        </p:spPr>
        <p:txBody>
          <a:bodyPr>
            <a:normAutofit/>
          </a:bodyPr>
          <a:lstStyle/>
          <a:p>
            <a:r>
              <a:rPr lang="ru-RU" dirty="0" smtClean="0"/>
              <a:t>Написать </a:t>
            </a:r>
            <a:r>
              <a:rPr lang="ru-RU" dirty="0" err="1" smtClean="0"/>
              <a:t>сочинение,используя</a:t>
            </a:r>
            <a:r>
              <a:rPr lang="ru-RU" dirty="0" smtClean="0"/>
              <a:t> в качестве одного аргумента </a:t>
            </a:r>
            <a:r>
              <a:rPr lang="ru-RU" smtClean="0"/>
              <a:t>любое произведение </a:t>
            </a:r>
            <a:r>
              <a:rPr lang="ru-RU" dirty="0" smtClean="0"/>
              <a:t>Некрасова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Сочинение по творчеству Н.А.Некрасова</vt:lpstr>
      <vt:lpstr>План итогового сочинения </vt:lpstr>
      <vt:lpstr>Направления итогового сочиненния</vt:lpstr>
      <vt:lpstr>Написать сочинение,используя в качестве одного аргумента любое произведение Некрасова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 по творчеству Н.А.Некрасова</dc:title>
  <dc:creator>Дом</dc:creator>
  <cp:lastModifiedBy>Дом</cp:lastModifiedBy>
  <cp:revision>3</cp:revision>
  <dcterms:created xsi:type="dcterms:W3CDTF">2020-04-25T15:48:00Z</dcterms:created>
  <dcterms:modified xsi:type="dcterms:W3CDTF">2020-04-29T10:01:19Z</dcterms:modified>
</cp:coreProperties>
</file>