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115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429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36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154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630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445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6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8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53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25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56C4C-633B-41B3-B419-D443F0F03277}" type="datetimeFigureOut">
              <a:rPr lang="ru-RU" smtClean="0"/>
              <a:t>17.05.2020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FCA9D-BAF0-4D3E-BB56-5726BD3643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39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2303000065@edu.tatar.ru" TargetMode="External"/><Relationship Id="rId2" Type="http://schemas.openxmlformats.org/officeDocument/2006/relationships/hyperlink" Target="https://youtu.be/a96dS8kiOJ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370634"/>
              </p:ext>
            </p:extLst>
          </p:nvPr>
        </p:nvGraphicFramePr>
        <p:xfrm>
          <a:off x="855133" y="128016"/>
          <a:ext cx="9855201" cy="6154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55201">
                  <a:extLst>
                    <a:ext uri="{9D8B030D-6E8A-4147-A177-3AD203B41FA5}">
                      <a16:colId xmlns="" xmlns:a16="http://schemas.microsoft.com/office/drawing/2014/main" val="3016137048"/>
                    </a:ext>
                  </a:extLst>
                </a:gridCol>
              </a:tblGrid>
              <a:tr h="615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Повторение по теме «Решение нестандартных задач (уравнения и неравенства)»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 tooltip="Поделиться ссылкой"/>
                        </a:rPr>
                        <a:t>https://youtu.be/a96dS8kiOJs</a:t>
                      </a:r>
                      <a:endParaRPr lang="ru-RU" sz="1800" b="0" i="0" u="none" strike="noStrik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Домашняя работа:  майские варианты на сайте «Решу ЕГЭ»,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вариант </a:t>
                      </a:r>
                      <a:r>
                        <a:rPr lang="ru-RU" sz="3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№7 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 подготовка по индивидуальной траектории устранения пробелов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Обратная связь: Василова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Миляуша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3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Рифкатовна</a:t>
                      </a: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2303000065@edu.tatar.ru</a:t>
                      </a:r>
                      <a:r>
                        <a:rPr lang="ru-RU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WhatsApp:  89600328142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3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6636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58601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</Words>
  <Application>Microsoft Office PowerPoint</Application>
  <PresentationFormat>Широкоэкранный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Малика</dc:creator>
  <cp:lastModifiedBy>Тимур</cp:lastModifiedBy>
  <cp:revision>31</cp:revision>
  <dcterms:created xsi:type="dcterms:W3CDTF">2020-04-01T11:15:40Z</dcterms:created>
  <dcterms:modified xsi:type="dcterms:W3CDTF">2020-05-17T07:36:47Z</dcterms:modified>
</cp:coreProperties>
</file>