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rahimova.rosa.1958@mail.ru" TargetMode="External"/><Relationship Id="rId2" Type="http://schemas.openxmlformats.org/officeDocument/2006/relationships/hyperlink" Target="mailto:2303000234@edu.tatar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Сочинение о нравственных ценностях человека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6938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Прочитайте текст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Autofit/>
          </a:bodyPr>
          <a:lstStyle/>
          <a:p>
            <a:r>
              <a:rPr lang="ru-RU" sz="800" dirty="0">
                <a:solidFill>
                  <a:schemeClr val="tx1"/>
                </a:solidFill>
                <a:latin typeface="Arial"/>
              </a:rPr>
              <a:t>(</a:t>
            </a:r>
            <a:r>
              <a:rPr lang="ru-RU" sz="1600" dirty="0">
                <a:solidFill>
                  <a:schemeClr val="tx1"/>
                </a:solidFill>
                <a:latin typeface="Arial"/>
              </a:rPr>
              <a:t>1)Коля </a:t>
            </a:r>
            <a:r>
              <a:rPr lang="ru-RU" sz="1600" dirty="0" err="1">
                <a:solidFill>
                  <a:schemeClr val="tx1"/>
                </a:solidFill>
                <a:latin typeface="Arial"/>
              </a:rPr>
              <a:t>Луковкин</a:t>
            </a:r>
            <a:r>
              <a:rPr lang="ru-RU" sz="1600" dirty="0">
                <a:solidFill>
                  <a:schemeClr val="tx1"/>
                </a:solidFill>
                <a:latin typeface="Arial"/>
              </a:rPr>
              <a:t> лежал в пустом лагерном изоляторе и страдал. (2)Страдал от насморка, который мешал дышать, спать, читать и всё время требовал, чтобы Коля чихал.</a:t>
            </a:r>
          </a:p>
          <a:p>
            <a:r>
              <a:rPr lang="ru-RU" sz="1600" dirty="0">
                <a:solidFill>
                  <a:schemeClr val="tx1"/>
                </a:solidFill>
                <a:latin typeface="Arial"/>
              </a:rPr>
              <a:t>(3)От этого чихания болел живот, в глазах стояли слёзы, а нос горел, как раскалённый. (4) Но больше, чем от хвори, Коля </a:t>
            </a:r>
            <a:r>
              <a:rPr lang="ru-RU" sz="1600" dirty="0" err="1">
                <a:solidFill>
                  <a:schemeClr val="tx1"/>
                </a:solidFill>
                <a:latin typeface="Arial"/>
              </a:rPr>
              <a:t>Луковкин</a:t>
            </a:r>
            <a:r>
              <a:rPr lang="ru-RU" sz="1600" dirty="0">
                <a:solidFill>
                  <a:schemeClr val="tx1"/>
                </a:solidFill>
                <a:latin typeface="Arial"/>
              </a:rPr>
              <a:t> страдал от одиночества. (5)Соседние койки были аккуратно заправлены, подушки белели свежими сугробами. (6)Никто не хотел составить Коле компанию. (7)Все были здоровы.</a:t>
            </a:r>
          </a:p>
          <a:p>
            <a:r>
              <a:rPr lang="ru-RU" sz="1600" dirty="0">
                <a:solidFill>
                  <a:schemeClr val="tx1"/>
                </a:solidFill>
                <a:latin typeface="Arial"/>
              </a:rPr>
              <a:t>(8)За стенами изолятора шла обычная лагерная жизнь, но Коле </a:t>
            </a:r>
            <a:r>
              <a:rPr lang="ru-RU" sz="1600" dirty="0" err="1">
                <a:solidFill>
                  <a:schemeClr val="tx1"/>
                </a:solidFill>
                <a:latin typeface="Arial"/>
              </a:rPr>
              <a:t>Луковкину</a:t>
            </a:r>
            <a:r>
              <a:rPr lang="ru-RU" sz="1600" dirty="0">
                <a:solidFill>
                  <a:schemeClr val="tx1"/>
                </a:solidFill>
                <a:latin typeface="Arial"/>
              </a:rPr>
              <a:t> она представлялась прекрасной и заманчивой. (9)Ему казалось, что там сейчас происходит что-то очень важное, из ряда вон выходящее, а о нём все забыли. (10)И лежит он на жёсткой горячей койке один, как отставший от поезда. (11)Он чувствовал себя пленником, заточённым в глухую, высокую башню и прикованным цепью.</a:t>
            </a:r>
          </a:p>
          <a:p>
            <a:r>
              <a:rPr lang="ru-RU" sz="1600" dirty="0">
                <a:solidFill>
                  <a:schemeClr val="tx1"/>
                </a:solidFill>
                <a:latin typeface="Arial"/>
              </a:rPr>
              <a:t>(12)У Коли </a:t>
            </a:r>
            <a:r>
              <a:rPr lang="ru-RU" sz="1600" dirty="0" err="1">
                <a:solidFill>
                  <a:schemeClr val="tx1"/>
                </a:solidFill>
                <a:latin typeface="Arial"/>
              </a:rPr>
              <a:t>Луковкина</a:t>
            </a:r>
            <a:r>
              <a:rPr lang="ru-RU" sz="1600" dirty="0">
                <a:solidFill>
                  <a:schemeClr val="tx1"/>
                </a:solidFill>
                <a:latin typeface="Arial"/>
              </a:rPr>
              <a:t> пропал аппетит. (13)Расхотелось читать. (14)Он лежал на койке и смотрел в потолок. (15)Серые трещинки, разбежавшиеся по потолку, напоминали реки Сибири. (16)Коля разглядывал их. (17)Одной трещинке он присвоил имя Иртыша, другой – Лены... (18)И тут дверь скрипнула. (19)Коля оторвал взгляд от сибирских рек и увидел Смирнову.</a:t>
            </a:r>
          </a:p>
          <a:p>
            <a:r>
              <a:rPr lang="ru-RU" sz="1600" dirty="0">
                <a:solidFill>
                  <a:schemeClr val="tx1"/>
                </a:solidFill>
                <a:latin typeface="Arial"/>
              </a:rPr>
              <a:t>(20)Смирнова была девчонкой из их отряда. (21)Белобрысенькая, невидная, ничем не примечательная. (22)Коля </a:t>
            </a:r>
            <a:r>
              <a:rPr lang="ru-RU" sz="1600" dirty="0" err="1">
                <a:solidFill>
                  <a:schemeClr val="tx1"/>
                </a:solidFill>
                <a:latin typeface="Arial"/>
              </a:rPr>
              <a:t>Луковкин</a:t>
            </a:r>
            <a:r>
              <a:rPr lang="ru-RU" sz="1600" dirty="0">
                <a:solidFill>
                  <a:schemeClr val="tx1"/>
                </a:solidFill>
                <a:latin typeface="Arial"/>
              </a:rPr>
              <a:t> удивлённо посмотрел на Смирнову, не зная, радоваться или прогнать её...</a:t>
            </a:r>
          </a:p>
          <a:p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2214323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Autofit/>
          </a:bodyPr>
          <a:lstStyle/>
          <a:p>
            <a:pPr lvl="0">
              <a:buClr>
                <a:srgbClr val="759AA5">
                  <a:lumMod val="60000"/>
                  <a:lumOff val="40000"/>
                </a:srgbClr>
              </a:buClr>
            </a:pPr>
            <a:r>
              <a:rPr lang="ru-RU" sz="1600" dirty="0">
                <a:solidFill>
                  <a:schemeClr val="tx1"/>
                </a:solidFill>
                <a:latin typeface="Arial"/>
              </a:rPr>
              <a:t>– (23)Здравствуй, – сказала Смирнова.</a:t>
            </a:r>
          </a:p>
          <a:p>
            <a:pPr lvl="0">
              <a:buClr>
                <a:srgbClr val="759AA5">
                  <a:lumMod val="60000"/>
                  <a:lumOff val="40000"/>
                </a:srgbClr>
              </a:buClr>
            </a:pPr>
            <a:r>
              <a:rPr lang="ru-RU" sz="1600" dirty="0">
                <a:solidFill>
                  <a:schemeClr val="tx1"/>
                </a:solidFill>
                <a:latin typeface="Arial"/>
              </a:rPr>
              <a:t>– (24)Здравствуй, – отозвался больной.</a:t>
            </a:r>
          </a:p>
          <a:p>
            <a:pPr lvl="0">
              <a:buClr>
                <a:srgbClr val="759AA5">
                  <a:lumMod val="60000"/>
                  <a:lumOff val="40000"/>
                </a:srgbClr>
              </a:buClr>
            </a:pPr>
            <a:r>
              <a:rPr lang="ru-RU" sz="1600" dirty="0">
                <a:solidFill>
                  <a:schemeClr val="tx1"/>
                </a:solidFill>
                <a:latin typeface="Arial"/>
              </a:rPr>
              <a:t>– (25)Как твоё здоровье?</a:t>
            </a:r>
          </a:p>
          <a:p>
            <a:pPr lvl="0">
              <a:buClr>
                <a:srgbClr val="759AA5">
                  <a:lumMod val="60000"/>
                  <a:lumOff val="40000"/>
                </a:srgbClr>
              </a:buClr>
            </a:pPr>
            <a:r>
              <a:rPr lang="ru-RU" sz="1600" dirty="0">
                <a:solidFill>
                  <a:schemeClr val="tx1"/>
                </a:solidFill>
                <a:latin typeface="Arial"/>
              </a:rPr>
              <a:t>– (26)Хорошо, – ответил Коля и два раза чихнул.</a:t>
            </a:r>
          </a:p>
          <a:p>
            <a:pPr lvl="0">
              <a:buClr>
                <a:srgbClr val="759AA5">
                  <a:lumMod val="60000"/>
                  <a:lumOff val="40000"/>
                </a:srgbClr>
              </a:buClr>
            </a:pPr>
            <a:r>
              <a:rPr lang="ru-RU" sz="1600" dirty="0">
                <a:solidFill>
                  <a:schemeClr val="tx1"/>
                </a:solidFill>
                <a:latin typeface="Arial"/>
              </a:rPr>
              <a:t>– (27)Наш отряд передаёт тебе привет.</a:t>
            </a:r>
          </a:p>
          <a:p>
            <a:pPr lvl="0">
              <a:buClr>
                <a:srgbClr val="759AA5">
                  <a:lumMod val="60000"/>
                  <a:lumOff val="40000"/>
                </a:srgbClr>
              </a:buClr>
            </a:pPr>
            <a:r>
              <a:rPr lang="ru-RU" sz="1600" dirty="0">
                <a:solidFill>
                  <a:schemeClr val="tx1"/>
                </a:solidFill>
                <a:latin typeface="Arial"/>
              </a:rPr>
              <a:t>– (28)Спасибо. (29)Апчхи!</a:t>
            </a:r>
          </a:p>
          <a:p>
            <a:pPr lvl="0">
              <a:buClr>
                <a:srgbClr val="759AA5">
                  <a:lumMod val="60000"/>
                  <a:lumOff val="40000"/>
                </a:srgbClr>
              </a:buClr>
            </a:pPr>
            <a:r>
              <a:rPr lang="ru-RU" sz="1600" dirty="0">
                <a:solidFill>
                  <a:schemeClr val="tx1"/>
                </a:solidFill>
                <a:latin typeface="Arial"/>
              </a:rPr>
              <a:t>(30)Смирнова говорила сухо, как по писаному. (31)Она, видимо, получила задание: навестить больного товарища. (32)И теперь выполняла поручение без всякого энтузиазма.</a:t>
            </a:r>
          </a:p>
          <a:p>
            <a:pPr lvl="0">
              <a:buClr>
                <a:srgbClr val="759AA5">
                  <a:lumMod val="60000"/>
                  <a:lumOff val="40000"/>
                </a:srgbClr>
              </a:buClr>
            </a:pPr>
            <a:r>
              <a:rPr lang="ru-RU" sz="1600" dirty="0">
                <a:solidFill>
                  <a:schemeClr val="tx1"/>
                </a:solidFill>
                <a:latin typeface="Arial"/>
              </a:rPr>
              <a:t>(33)Но Коля </a:t>
            </a:r>
            <a:r>
              <a:rPr lang="ru-RU" sz="1600" dirty="0" err="1">
                <a:solidFill>
                  <a:schemeClr val="tx1"/>
                </a:solidFill>
                <a:latin typeface="Arial"/>
              </a:rPr>
              <a:t>Луковкин</a:t>
            </a:r>
            <a:r>
              <a:rPr lang="ru-RU" sz="1600" dirty="0">
                <a:solidFill>
                  <a:schemeClr val="tx1"/>
                </a:solidFill>
                <a:latin typeface="Arial"/>
              </a:rPr>
              <a:t> неожиданно почувствовал себя человеком значительным. (34)О его здоровье справляются, ему передают привет. (35)Словно он не просто простудился и чихает, а совершил какой-то подвиг. (36)Ранен. (37)Попал в госпиталь. (38)И отряд передаёт ему привет.</a:t>
            </a:r>
          </a:p>
          <a:p>
            <a:pPr lvl="0">
              <a:buClr>
                <a:srgbClr val="759AA5">
                  <a:lumMod val="60000"/>
                  <a:lumOff val="40000"/>
                </a:srgbClr>
              </a:buClr>
            </a:pPr>
            <a:r>
              <a:rPr lang="ru-RU" sz="1600" dirty="0">
                <a:solidFill>
                  <a:schemeClr val="tx1"/>
                </a:solidFill>
                <a:latin typeface="Arial"/>
              </a:rPr>
              <a:t>– (39)Вот тебе черника, – сказала Смирнова и поставила на деревянную тумбочку кружку, наполненную влажной черникой с мелкими зелёными листочками, прилипшими к ягодам. (40) До этого она держала кружку за спиной, и Коля не видел, что она пришла с подарком.</a:t>
            </a:r>
          </a:p>
          <a:p>
            <a:pPr lvl="0">
              <a:buClr>
                <a:srgbClr val="759AA5">
                  <a:lumMod val="60000"/>
                  <a:lumOff val="40000"/>
                </a:srgbClr>
              </a:buClr>
            </a:pPr>
            <a:r>
              <a:rPr lang="ru-RU" sz="1600" dirty="0">
                <a:solidFill>
                  <a:schemeClr val="tx1"/>
                </a:solidFill>
                <a:latin typeface="Arial"/>
              </a:rPr>
              <a:t>– (41)Спасибо! – сказал мальчик и, взяв из кружки ягодку, отправил её в рот. – (42)Вкусно!</a:t>
            </a:r>
          </a:p>
          <a:p>
            <a:pPr lvl="0">
              <a:buClr>
                <a:srgbClr val="759AA5">
                  <a:lumMod val="60000"/>
                  <a:lumOff val="40000"/>
                </a:srgbClr>
              </a:buClr>
            </a:pPr>
            <a:r>
              <a:rPr lang="ru-RU" sz="1600" dirty="0">
                <a:solidFill>
                  <a:schemeClr val="tx1"/>
                </a:solidFill>
                <a:latin typeface="Arial"/>
              </a:rPr>
              <a:t>– (43)Ешь на здоровье, – сказала Смирнова.</a:t>
            </a:r>
          </a:p>
          <a:p>
            <a:pPr lvl="0">
              <a:buClr>
                <a:srgbClr val="759AA5">
                  <a:lumMod val="60000"/>
                  <a:lumOff val="40000"/>
                </a:srgbClr>
              </a:buClr>
            </a:pPr>
            <a:r>
              <a:rPr lang="ru-RU" sz="1600" dirty="0">
                <a:solidFill>
                  <a:schemeClr val="tx1"/>
                </a:solidFill>
                <a:latin typeface="Arial"/>
              </a:rPr>
              <a:t>(44)Коля </a:t>
            </a:r>
            <a:r>
              <a:rPr lang="ru-RU" sz="1600" dirty="0" err="1">
                <a:solidFill>
                  <a:schemeClr val="tx1"/>
                </a:solidFill>
                <a:latin typeface="Arial"/>
              </a:rPr>
              <a:t>Луковкин</a:t>
            </a:r>
            <a:r>
              <a:rPr lang="ru-RU" sz="1600" dirty="0">
                <a:solidFill>
                  <a:schemeClr val="tx1"/>
                </a:solidFill>
                <a:latin typeface="Arial"/>
              </a:rPr>
              <a:t> посмотрел на белобрысую девчонку и вдруг почувствовал прилив тепла. (45)Ему захотелось сказать ей что-нибудь приятное. (46)Но вместо этого (он не сообразил, что именно сказать!) Коля протянул Смирновой кружку с черникой</a:t>
            </a:r>
            <a:r>
              <a:rPr lang="ru-RU" sz="1600" dirty="0" smtClean="0">
                <a:solidFill>
                  <a:schemeClr val="tx1"/>
                </a:solidFill>
                <a:latin typeface="Arial"/>
              </a:rPr>
              <a:t>:</a:t>
            </a:r>
            <a:endParaRPr lang="ru-RU" sz="1600" dirty="0">
              <a:solidFill>
                <a:schemeClr val="tx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1932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lvl="0">
              <a:buClr>
                <a:srgbClr val="759AA5">
                  <a:lumMod val="60000"/>
                  <a:lumOff val="40000"/>
                </a:srgbClr>
              </a:buClr>
            </a:pPr>
            <a:r>
              <a:rPr lang="ru-RU" sz="1800" dirty="0">
                <a:solidFill>
                  <a:schemeClr val="tx1"/>
                </a:solidFill>
                <a:latin typeface="Arial"/>
              </a:rPr>
              <a:t>– Ешь, пожалуйста.</a:t>
            </a:r>
          </a:p>
          <a:p>
            <a:pPr lvl="0">
              <a:buClr>
                <a:srgbClr val="759AA5">
                  <a:lumMod val="60000"/>
                  <a:lumOff val="40000"/>
                </a:srgbClr>
              </a:buClr>
            </a:pPr>
            <a:r>
              <a:rPr lang="ru-RU" sz="1800" dirty="0">
                <a:solidFill>
                  <a:schemeClr val="tx1"/>
                </a:solidFill>
                <a:latin typeface="Arial"/>
              </a:rPr>
              <a:t>– (47)Спасибо, не хочу, – сдержанно сказала Смирнова. (48)Тебе надо для здоровья.</a:t>
            </a:r>
          </a:p>
          <a:p>
            <a:pPr lvl="0">
              <a:buClr>
                <a:srgbClr val="759AA5">
                  <a:lumMod val="60000"/>
                  <a:lumOff val="40000"/>
                </a:srgbClr>
              </a:buClr>
            </a:pPr>
            <a:r>
              <a:rPr lang="ru-RU" sz="1800" dirty="0">
                <a:solidFill>
                  <a:schemeClr val="tx1"/>
                </a:solidFill>
                <a:latin typeface="Arial"/>
              </a:rPr>
              <a:t>– (49)Я скоро поправлюсь, – пообещал мальчик и так некстати чихнул.</a:t>
            </a:r>
          </a:p>
          <a:p>
            <a:pPr lvl="0">
              <a:buClr>
                <a:srgbClr val="759AA5">
                  <a:lumMod val="60000"/>
                  <a:lumOff val="40000"/>
                </a:srgbClr>
              </a:buClr>
            </a:pPr>
            <a:r>
              <a:rPr lang="ru-RU" sz="1800" dirty="0">
                <a:solidFill>
                  <a:schemeClr val="tx1"/>
                </a:solidFill>
                <a:latin typeface="Arial"/>
              </a:rPr>
              <a:t>– (50)Ну, пока, – сказала Смирнова и выскользнула за дверь.</a:t>
            </a:r>
          </a:p>
          <a:p>
            <a:pPr lvl="0">
              <a:buClr>
                <a:srgbClr val="759AA5">
                  <a:lumMod val="60000"/>
                  <a:lumOff val="40000"/>
                </a:srgbClr>
              </a:buClr>
            </a:pPr>
            <a:r>
              <a:rPr lang="ru-RU" sz="1800" dirty="0">
                <a:solidFill>
                  <a:schemeClr val="tx1"/>
                </a:solidFill>
                <a:latin typeface="Arial"/>
              </a:rPr>
              <a:t>(51)Коля хотел сказать: «Куда ты? (52)Посиди немного. (53)Поговорим!» – но белая дверь изолятора закрылась.</a:t>
            </a:r>
          </a:p>
          <a:p>
            <a:pPr lvl="0">
              <a:buClr>
                <a:srgbClr val="759AA5">
                  <a:lumMod val="60000"/>
                  <a:lumOff val="40000"/>
                </a:srgbClr>
              </a:buClr>
            </a:pPr>
            <a:r>
              <a:rPr lang="ru-RU" sz="1800" dirty="0">
                <a:solidFill>
                  <a:schemeClr val="tx1"/>
                </a:solidFill>
                <a:latin typeface="Arial"/>
              </a:rPr>
              <a:t>(54)Коля откинулся на подушку, посмотрел на реки Сибири и перевёл взгляд на белую кружку с чёрными ягодами.</a:t>
            </a:r>
          </a:p>
          <a:p>
            <a:pPr lvl="0">
              <a:buClr>
                <a:srgbClr val="759AA5">
                  <a:lumMod val="60000"/>
                  <a:lumOff val="40000"/>
                </a:srgbClr>
              </a:buClr>
            </a:pPr>
            <a:r>
              <a:rPr lang="ru-RU" sz="1800" dirty="0">
                <a:solidFill>
                  <a:schemeClr val="tx1"/>
                </a:solidFill>
                <a:latin typeface="Arial"/>
              </a:rPr>
              <a:t>(55)Смирнова ушла, оставив радостное, счастливое чувство, как будто бы ему только что вручили не кружку с черникой, а какую-то большую награду.</a:t>
            </a:r>
          </a:p>
          <a:p>
            <a:pPr lvl="0">
              <a:buClr>
                <a:srgbClr val="759AA5">
                  <a:lumMod val="60000"/>
                  <a:lumOff val="40000"/>
                </a:srgbClr>
              </a:buClr>
            </a:pPr>
            <a:r>
              <a:rPr lang="ru-RU" sz="1800" dirty="0">
                <a:solidFill>
                  <a:schemeClr val="tx1"/>
                </a:solidFill>
                <a:latin typeface="Arial"/>
              </a:rPr>
              <a:t>(56)Он ел не торопясь, растягивая удовольствие. (57)И каждая ягодка отдавалась в нём радостью, словно это были не ягоды, а волшебные таблетки, которые вылечивали его от страшной человеческой болезни – от одиночества...</a:t>
            </a:r>
          </a:p>
          <a:p>
            <a:pPr lvl="0">
              <a:buClr>
                <a:srgbClr val="759AA5">
                  <a:lumMod val="60000"/>
                  <a:lumOff val="40000"/>
                </a:srgbClr>
              </a:buClr>
            </a:pPr>
            <a:r>
              <a:rPr lang="ru-RU" sz="1800" dirty="0">
                <a:solidFill>
                  <a:schemeClr val="tx1"/>
                </a:solidFill>
                <a:latin typeface="Arial"/>
              </a:rPr>
              <a:t>(По Ю.Я. Яковлеву*)</a:t>
            </a:r>
          </a:p>
          <a:p>
            <a:pPr lvl="0">
              <a:buClr>
                <a:srgbClr val="759AA5">
                  <a:lumMod val="60000"/>
                  <a:lumOff val="40000"/>
                </a:srgbClr>
              </a:buClr>
            </a:pPr>
            <a:r>
              <a:rPr lang="ru-RU" sz="1800" dirty="0">
                <a:solidFill>
                  <a:schemeClr val="tx1"/>
                </a:solidFill>
                <a:latin typeface="Arial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7753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/>
          </a:bodyPr>
          <a:lstStyle/>
          <a:p>
            <a:r>
              <a:rPr lang="ru-RU" dirty="0" smtClean="0"/>
              <a:t>Напишите сочинение в формате 9.3.  по тексту Ю. Яковлева по следующим определениям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494949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Arial"/>
                <a:ea typeface="Times New Roman"/>
                <a:cs typeface="Times New Roman"/>
              </a:rPr>
              <a:t>УВАЖЕНИЕ К </a:t>
            </a:r>
            <a:r>
              <a:rPr lang="ru-RU" sz="2800" dirty="0" smtClean="0">
                <a:solidFill>
                  <a:schemeClr val="tx1"/>
                </a:solidFill>
                <a:latin typeface="Arial"/>
                <a:ea typeface="Times New Roman"/>
                <a:cs typeface="Times New Roman"/>
              </a:rPr>
              <a:t>ЧЕЛОВЕКУ – 1вариант</a:t>
            </a:r>
            <a:endParaRPr lang="ru-RU" sz="2800" dirty="0">
              <a:ea typeface="Calibri"/>
              <a:cs typeface="Times New Roman"/>
            </a:endParaRPr>
          </a:p>
          <a:p>
            <a:r>
              <a:rPr lang="ru-RU" sz="2800" dirty="0"/>
              <a:t>ЗАБОТА О </a:t>
            </a:r>
            <a:r>
              <a:rPr lang="ru-RU" sz="2800" dirty="0" smtClean="0"/>
              <a:t>ЛЮДЯХ – 2 вариант</a:t>
            </a:r>
          </a:p>
          <a:p>
            <a:r>
              <a:rPr lang="ru-RU" sz="2800" dirty="0"/>
              <a:t>ПРИЙТИ НА ПОМОЩЬ </a:t>
            </a:r>
            <a:r>
              <a:rPr lang="ru-RU" sz="2800" dirty="0" smtClean="0"/>
              <a:t> - 3 вариант</a:t>
            </a:r>
          </a:p>
          <a:p>
            <a:r>
              <a:rPr lang="ru-RU" sz="2800" dirty="0" smtClean="0"/>
              <a:t>БЛАГОДАРНОСТЬ – 4 вариант</a:t>
            </a:r>
          </a:p>
          <a:p>
            <a:r>
              <a:rPr lang="ru-RU" sz="2800" dirty="0"/>
              <a:t>ПОНИМАНИЕ </a:t>
            </a:r>
            <a:r>
              <a:rPr lang="ru-RU" sz="2800" dirty="0" smtClean="0"/>
              <a:t> -5 вариант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8092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300"/>
              </a:spcAft>
              <a:buClr>
                <a:srgbClr val="0BD0D9"/>
              </a:buClr>
              <a:buSzPct val="95000"/>
              <a:buFont typeface="Wingdings 2"/>
              <a:buChar char=""/>
              <a:defRPr/>
            </a:pPr>
            <a:r>
              <a:rPr lang="ru-RU" sz="2800" dirty="0">
                <a:solidFill>
                  <a:prstClr val="black"/>
                </a:solidFill>
                <a:latin typeface="Constantia"/>
              </a:rPr>
              <a:t>Отправить фото на электронную почту учителя, преподающего в вашем классе: </a:t>
            </a:r>
          </a:p>
          <a:p>
            <a:pPr lvl="0">
              <a:spcAft>
                <a:spcPts val="300"/>
              </a:spcAft>
              <a:buClr>
                <a:srgbClr val="0BD0D9"/>
              </a:buClr>
              <a:buSzPct val="95000"/>
              <a:buFont typeface="Wingdings 2"/>
              <a:buChar char=""/>
              <a:defRPr/>
            </a:pPr>
            <a:r>
              <a:rPr lang="ru-RU" sz="2800" u="sng" dirty="0">
                <a:solidFill>
                  <a:prstClr val="black"/>
                </a:solidFill>
                <a:latin typeface="Constantia"/>
                <a:hlinkClick r:id="rId2"/>
              </a:rPr>
              <a:t>2303000234@</a:t>
            </a:r>
            <a:r>
              <a:rPr lang="en-US" sz="2800" u="sng" dirty="0" err="1">
                <a:solidFill>
                  <a:prstClr val="black"/>
                </a:solidFill>
                <a:latin typeface="Constantia"/>
                <a:hlinkClick r:id="rId2"/>
              </a:rPr>
              <a:t>edu</a:t>
            </a:r>
            <a:r>
              <a:rPr lang="ru-RU" sz="2800" u="sng" dirty="0">
                <a:solidFill>
                  <a:prstClr val="black"/>
                </a:solidFill>
                <a:latin typeface="Constantia"/>
                <a:hlinkClick r:id="rId2"/>
              </a:rPr>
              <a:t>.</a:t>
            </a:r>
            <a:r>
              <a:rPr lang="en-US" sz="2800" u="sng" dirty="0" err="1">
                <a:solidFill>
                  <a:prstClr val="black"/>
                </a:solidFill>
                <a:latin typeface="Constantia"/>
                <a:hlinkClick r:id="rId2"/>
              </a:rPr>
              <a:t>tatar</a:t>
            </a:r>
            <a:r>
              <a:rPr lang="ru-RU" sz="2800" u="sng" dirty="0">
                <a:solidFill>
                  <a:prstClr val="black"/>
                </a:solidFill>
                <a:latin typeface="Constantia"/>
                <a:hlinkClick r:id="rId2"/>
              </a:rPr>
              <a:t>.</a:t>
            </a:r>
            <a:r>
              <a:rPr lang="en-US" sz="2800" u="sng" dirty="0" err="1">
                <a:solidFill>
                  <a:prstClr val="black"/>
                </a:solidFill>
                <a:latin typeface="Constantia"/>
                <a:hlinkClick r:id="rId2"/>
              </a:rPr>
              <a:t>ru</a:t>
            </a:r>
            <a:r>
              <a:rPr lang="ru-RU" sz="2800" u="sng" dirty="0">
                <a:solidFill>
                  <a:prstClr val="black"/>
                </a:solidFill>
                <a:latin typeface="Constantia"/>
              </a:rPr>
              <a:t>  </a:t>
            </a:r>
            <a:r>
              <a:rPr lang="ru-RU" sz="2800" u="sng" dirty="0" err="1">
                <a:solidFill>
                  <a:prstClr val="black"/>
                </a:solidFill>
                <a:latin typeface="Constantia"/>
              </a:rPr>
              <a:t>Галимуллина</a:t>
            </a:r>
            <a:r>
              <a:rPr lang="ru-RU" sz="2800" u="sng" dirty="0">
                <a:solidFill>
                  <a:prstClr val="black"/>
                </a:solidFill>
                <a:latin typeface="Constantia"/>
              </a:rPr>
              <a:t> ГГ.</a:t>
            </a:r>
          </a:p>
          <a:p>
            <a:pPr lvl="0">
              <a:spcAft>
                <a:spcPts val="300"/>
              </a:spcAft>
              <a:buClr>
                <a:srgbClr val="0BD0D9"/>
              </a:buClr>
              <a:buSzPct val="95000"/>
              <a:buFont typeface="Wingdings 2"/>
              <a:buChar char=""/>
              <a:defRPr/>
            </a:pPr>
            <a:r>
              <a:rPr lang="ru-RU" sz="2800" u="sng" dirty="0">
                <a:solidFill>
                  <a:prstClr val="black"/>
                </a:solidFill>
                <a:latin typeface="Constantia"/>
                <a:hlinkClick r:id="rId3"/>
              </a:rPr>
              <a:t>rahimova.rosa.1958@mail.ru</a:t>
            </a:r>
            <a:r>
              <a:rPr lang="ru-RU" sz="2800" u="sng" dirty="0">
                <a:solidFill>
                  <a:prstClr val="black"/>
                </a:solidFill>
                <a:latin typeface="Constantia"/>
              </a:rPr>
              <a:t>  Рахимова Р.Ш</a:t>
            </a:r>
            <a:endParaRPr lang="ru-RU" sz="2800" dirty="0">
              <a:solidFill>
                <a:prstClr val="black">
                  <a:lumMod val="75000"/>
                  <a:lumOff val="25000"/>
                </a:prstClr>
              </a:solidFill>
              <a:latin typeface="Trebuchet M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0019283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18</TotalTime>
  <Words>450</Words>
  <Application>Microsoft Office PowerPoint</Application>
  <PresentationFormat>Экран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Паркет</vt:lpstr>
      <vt:lpstr>Сочинение о нравственных ценностях человека</vt:lpstr>
      <vt:lpstr>Прочитайте текст</vt:lpstr>
      <vt:lpstr>Презентация PowerPoint</vt:lpstr>
      <vt:lpstr>Презентация PowerPoint</vt:lpstr>
      <vt:lpstr>Напишите сочинение в формате 9.3.  по тексту Ю. Яковлева по следующим определениям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Сочинение о нравственных ценностях человека</dc:title>
  <dc:creator>Гульнара</dc:creator>
  <cp:lastModifiedBy>Гульнара</cp:lastModifiedBy>
  <cp:revision>3</cp:revision>
  <dcterms:created xsi:type="dcterms:W3CDTF">2020-04-27T14:42:30Z</dcterms:created>
  <dcterms:modified xsi:type="dcterms:W3CDTF">2020-04-27T15:10:55Z</dcterms:modified>
</cp:coreProperties>
</file>