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18 мая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ru-RU" sz="1700" dirty="0" smtClean="0"/>
              <a:t>(1)Одна из газет обратилась ко мне с просьбой поделиться раздумьями о школьном обучении - проблеме, которая, несомненно, принадлежит к самым важным и сложным проблемам нашего времени. (2)Я приветствую всякий деловой и конструктивный разговор о школе. (3)Я с интересом читаю статьи об организации учебного процесса, о </a:t>
            </a:r>
            <a:r>
              <a:rPr lang="ru-RU" sz="1700" dirty="0" err="1" smtClean="0"/>
              <a:t>про-граммах</a:t>
            </a:r>
            <a:r>
              <a:rPr lang="ru-RU" sz="1700" dirty="0" smtClean="0"/>
              <a:t>, </a:t>
            </a:r>
            <a:r>
              <a:rPr lang="ru-RU" sz="1700" dirty="0" err="1" smtClean="0"/>
              <a:t>о</a:t>
            </a:r>
            <a:r>
              <a:rPr lang="ru-RU" sz="1700" dirty="0" smtClean="0"/>
              <a:t> профессиональной ориентации </a:t>
            </a:r>
            <a:r>
              <a:rPr lang="ru-RU" sz="1600" dirty="0" err="1" smtClean="0"/>
              <a:t>уч</a:t>
            </a:r>
            <a:r>
              <a:rPr lang="ru-RU" sz="1600" dirty="0" smtClean="0"/>
              <a:t>(4)Именно от его таланта, от масштабности и богатства его личности, от его душевной щедрости во многом зависит духовный климат школы, нравственный тип человека, который она выращивает. (5)И тут мне хочется вспомнить об Алексее Фёдоровиче </a:t>
            </a:r>
            <a:r>
              <a:rPr lang="ru-RU" sz="1600" dirty="0" err="1" smtClean="0"/>
              <a:t>Калинцеве</a:t>
            </a:r>
            <a:r>
              <a:rPr lang="ru-RU" sz="1600" dirty="0" smtClean="0"/>
              <a:t> - моём незабвенном </a:t>
            </a:r>
            <a:r>
              <a:rPr lang="ru-RU" sz="1600" dirty="0" err="1" smtClean="0"/>
              <a:t>учителе</a:t>
            </a:r>
            <a:r>
              <a:rPr lang="ru-RU" sz="1600" dirty="0" err="1" smtClean="0"/>
              <a:t>ащихся</a:t>
            </a:r>
            <a:r>
              <a:rPr lang="ru-RU" sz="1600" dirty="0" smtClean="0"/>
              <a:t>, но первейшая роль в школьном деле, </a:t>
            </a:r>
            <a:r>
              <a:rPr lang="ru-RU" sz="1600" dirty="0" smtClean="0"/>
              <a:t>конечно </a:t>
            </a:r>
            <a:r>
              <a:rPr lang="ru-RU" sz="1600" dirty="0" smtClean="0"/>
              <a:t>же, принадлежит учителю. </a:t>
            </a:r>
            <a:endParaRPr lang="ru-RU" sz="1600" dirty="0" smtClean="0"/>
          </a:p>
          <a:p>
            <a:r>
              <a:rPr lang="ru-RU" sz="1600" dirty="0" smtClean="0"/>
              <a:t>(6)Всё поражало нас, школьников, в этом немолодом уже человеке. (7)Поражали феноменальные по тем далёким временам знания, поражала неистощимая и в то же время спокойная, целенаправленная энергия, поражал даже самый внешний вид его, всегда подтянутого, собранного, праздничного. (8)Никогда не забуду свою первую встречу с Учителем.</a:t>
            </a:r>
          </a:p>
          <a:p>
            <a:r>
              <a:rPr lang="ru-RU" sz="1600" dirty="0" smtClean="0"/>
              <a:t>(9)Был мартовский воскресный морозный и ясный день 1934 года, и я, четырнадцатилетний деревенский паренёк, с холщовой сумкой за плечами, в больших растоптанных валенках с ноги старшего брата, впервые в жизни вступил в нашу районную столицу - Карпогоры. 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(10)Тогда это было обыкновенное северное село, по мне в нём всё казалось удивительным: и каменный магазин с железными дверями и нарядной вывеской, и огромное, по тогдашним моим представлениям, здание двухэтажной школы под высоким, мохнатым от снега тополем, где мне предстояло учиться, и необычное для моей родной деревни многолюдье на главной улице.</a:t>
            </a:r>
            <a:r>
              <a:rPr lang="ru-RU" sz="1600" dirty="0" smtClean="0"/>
              <a:t> (11)Но, помню, всё это вмиг </a:t>
            </a:r>
            <a:r>
              <a:rPr lang="ru-RU" sz="1600" dirty="0" smtClean="0"/>
              <a:t>за-</a:t>
            </a:r>
          </a:p>
          <a:p>
            <a:pPr>
              <a:buNone/>
            </a:pPr>
            <a:r>
              <a:rPr lang="ru-RU" sz="1600" dirty="0" err="1" smtClean="0"/>
              <a:t>былось</a:t>
            </a:r>
            <a:r>
              <a:rPr lang="ru-RU" sz="1600" dirty="0" smtClean="0"/>
              <a:t>, перестало для меня существовать, как только я увидел Алексея </a:t>
            </a:r>
            <a:r>
              <a:rPr lang="ru-RU" sz="1600" dirty="0" smtClean="0"/>
              <a:t>Федоровича.</a:t>
            </a:r>
          </a:p>
          <a:p>
            <a:r>
              <a:rPr lang="ru-RU" sz="1600" dirty="0" smtClean="0"/>
              <a:t>(12)Он шёл по снежному утоптанному тротуару один-единственный в своем роде - в поскрипывающих на морозе ботинках с галошами, в тёмной фетровой шляпе с приподнятыми полями, в посверкивающем пенсне на красном от стужи лице, и все, кто попадался ему навстречу -пожилые, молодые, мужчины, женщины, - все кланялись ему. (13)А старики даже шапку с головы снимали. (14)И он, всякий раз дотрагиваясь до шляпы рукой в кожаной перчатке, отвечал: «Доброго здоровья! Доброго здоровья</a:t>
            </a:r>
            <a:r>
              <a:rPr lang="ru-RU" sz="1600" dirty="0" smtClean="0"/>
              <a:t>!»</a:t>
            </a:r>
          </a:p>
          <a:p>
            <a:pPr>
              <a:buNone/>
            </a:pPr>
            <a:r>
              <a:rPr lang="ru-RU" sz="1600" dirty="0" smtClean="0"/>
              <a:t>(</a:t>
            </a:r>
            <a:r>
              <a:rPr lang="ru-RU" sz="1600" dirty="0" smtClean="0"/>
              <a:t>15)Такого я ещё не видывал. (16)Не видывал, чтобы в наши лютые морозы ходили в ботинках, в шляпе, чтобы все от мала до велика так единодушно почитали </a:t>
            </a:r>
            <a:r>
              <a:rPr lang="ru-RU" sz="1600" dirty="0" smtClean="0"/>
              <a:t>человека.</a:t>
            </a:r>
          </a:p>
          <a:p>
            <a:pPr>
              <a:buNone/>
            </a:pPr>
            <a:r>
              <a:rPr lang="ru-RU" sz="1600" dirty="0" smtClean="0"/>
              <a:t>(17)Да, Алексей Фёдорович умел поддержать своё реноме народного учителя: самая обычная прогулка по райцентру у него превращалась в выход, но, конечно, великую любовь и уважение к себе моих земляков он снискал прежде всего своим безответным, поистине подвижническим служением на ниве народного </a:t>
            </a:r>
            <a:r>
              <a:rPr lang="ru-RU" sz="1600" dirty="0" smtClean="0"/>
              <a:t>просвещения.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(18)Мысль, которая сама собой напрашивается, когда я обращаюсь к светлой памяти моего незабвенного Учителя, - мысль, впрочем, не новая, - о пополнении нынешней армии учителей мужчинами. (19)Сейчас можно услышать: дисциплина в школе упала, авторитет учителя пошатнулся. (20)Общеизвестно: школа - зеркало общества. (21)Но ясно и другое: многие проблемы современной школы связаны ещё и с тем, что она по своему преподавательскому составу стала, в основном, женской. (22)С моей точки зрения, это придает одностороннее направление всему школьному' воспитанию.</a:t>
            </a:r>
          </a:p>
          <a:p>
            <a:r>
              <a:rPr lang="ru-RU" sz="1600" dirty="0" smtClean="0"/>
              <a:t>(23)Великое дело - школа. (24)Нет в нашем обществе фигуры более важной, чем учитель. (25)И как тут не вспомнить слова моего старого Учителя, который любил в торжественные минуты говорить:</a:t>
            </a:r>
          </a:p>
          <a:p>
            <a:r>
              <a:rPr lang="ru-RU" sz="1600" b="1" dirty="0" smtClean="0"/>
              <a:t>(Текст  по Ф.Абрамову- писатель литературы 20века)</a:t>
            </a:r>
          </a:p>
          <a:p>
            <a:endParaRPr lang="ru-RU" sz="1600" b="1" dirty="0" smtClean="0"/>
          </a:p>
          <a:p>
            <a:r>
              <a:rPr lang="ru-RU" sz="1600" b="1" dirty="0" smtClean="0"/>
              <a:t>Прочитайте текст, определите проблему, приведите 2 комментария к данной проблеме из </a:t>
            </a:r>
            <a:r>
              <a:rPr lang="ru-RU" sz="1600" b="1" dirty="0" err="1" smtClean="0"/>
              <a:t>текста.Напишите</a:t>
            </a:r>
            <a:r>
              <a:rPr lang="ru-RU" sz="1600" b="1" dirty="0" smtClean="0"/>
              <a:t> сочинение  ( 150 слов и более)</a:t>
            </a:r>
          </a:p>
          <a:p>
            <a:r>
              <a:rPr lang="ru-RU" sz="1600" b="1" dirty="0" smtClean="0"/>
              <a:t>Отправьте  сочинение  по адресу </a:t>
            </a:r>
            <a:r>
              <a:rPr lang="ru-RU" sz="1600" b="1" dirty="0" err="1" smtClean="0"/>
              <a:t>эл.почты</a:t>
            </a:r>
            <a:r>
              <a:rPr lang="ru-RU" sz="1600" b="1" dirty="0" smtClean="0"/>
              <a:t> </a:t>
            </a:r>
            <a:r>
              <a:rPr lang="en-US" sz="1600" b="1" dirty="0" smtClean="0"/>
              <a:t>shagabievagulnara@yandex.ru</a:t>
            </a: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Application>Microsoft Office PowerPoint</Application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18 мая 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 мая </dc:title>
  <dc:creator>user</dc:creator>
  <cp:lastModifiedBy>user</cp:lastModifiedBy>
  <cp:revision>2</cp:revision>
  <dcterms:created xsi:type="dcterms:W3CDTF">2020-05-13T13:18:07Z</dcterms:created>
  <dcterms:modified xsi:type="dcterms:W3CDTF">2020-05-13T13:29:33Z</dcterms:modified>
</cp:coreProperties>
</file>