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C77FF-2433-4F27-81DD-C83544BF7DE3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1C6A5-0ACC-4861-AF2C-34155170F3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C77FF-2433-4F27-81DD-C83544BF7DE3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1C6A5-0ACC-4861-AF2C-34155170F3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C77FF-2433-4F27-81DD-C83544BF7DE3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1C6A5-0ACC-4861-AF2C-34155170F3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C77FF-2433-4F27-81DD-C83544BF7DE3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1C6A5-0ACC-4861-AF2C-34155170F3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C77FF-2433-4F27-81DD-C83544BF7DE3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1C6A5-0ACC-4861-AF2C-34155170F3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C77FF-2433-4F27-81DD-C83544BF7DE3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1C6A5-0ACC-4861-AF2C-34155170F3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C77FF-2433-4F27-81DD-C83544BF7DE3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1C6A5-0ACC-4861-AF2C-34155170F3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C77FF-2433-4F27-81DD-C83544BF7DE3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1C6A5-0ACC-4861-AF2C-34155170F3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C77FF-2433-4F27-81DD-C83544BF7DE3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1C6A5-0ACC-4861-AF2C-34155170F3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C77FF-2433-4F27-81DD-C83544BF7DE3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1C6A5-0ACC-4861-AF2C-34155170F3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C77FF-2433-4F27-81DD-C83544BF7DE3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1C6A5-0ACC-4861-AF2C-34155170F36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B6C77FF-2433-4F27-81DD-C83544BF7DE3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101C6A5-0ACC-4861-AF2C-34155170F3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0GalavwdShs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13690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08004" y="1052736"/>
            <a:ext cx="3850196" cy="496855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Броски и ловля теннисного мяча на дальность, из разных исходных положений в парах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Метание мяча.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«Подвижная цель», «Охотники и утки».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8069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6682"/>
            <a:ext cx="8208912" cy="588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3305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607224" y="548680"/>
            <a:ext cx="295666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Метанию мяча изучите  по ссылке: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youtu.be/0GalavwdShs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Ознакомьтесь с правилами игр: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«Подвижная цель»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«Охотники и утки»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64704"/>
            <a:ext cx="4947717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908720"/>
            <a:ext cx="58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965033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48464" cy="656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620688"/>
            <a:ext cx="73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2)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384693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u="sng" dirty="0">
                <a:solidFill>
                  <a:srgbClr val="00B050"/>
                </a:solidFill>
              </a:rPr>
              <a:t>Домашнее задание: </a:t>
            </a:r>
            <a:endParaRPr lang="ru-RU" sz="3200" b="1" u="sng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теоритический материал. </a:t>
            </a:r>
          </a:p>
          <a:p>
            <a:pPr marL="0" indent="0">
              <a:buNone/>
            </a:pP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u="sng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  выполнить  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А и Б :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Рассмотрите элементы техники метания по частям, восстановите запись: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Позиция «...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ук»  с последующим …   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Метание из положения  …    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Метание с  …  разбега. 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Перечислите  ошибки, возникающие при выполнении метания.</a:t>
            </a:r>
          </a:p>
          <a:p>
            <a:pPr marL="0" indent="0">
              <a:buNone/>
            </a:pP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отправить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ru-RU" b="1" u="sng" dirty="0" smtClean="0">
                <a:solidFill>
                  <a:srgbClr val="00B050"/>
                </a:solidFill>
              </a:rPr>
              <a:t>УДАЧИ!</a:t>
            </a:r>
            <a:endParaRPr lang="ru-RU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017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254</TotalTime>
  <Words>113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Броски и ловля теннисного мяча на дальность, из разных исходных положений в парах.  Метание мяча. Игры «Подвижная цель», «Охотники и утки».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Фидания Фидаиловна</cp:lastModifiedBy>
  <cp:revision>21</cp:revision>
  <dcterms:created xsi:type="dcterms:W3CDTF">2020-04-27T20:37:26Z</dcterms:created>
  <dcterms:modified xsi:type="dcterms:W3CDTF">2020-05-06T20:53:49Z</dcterms:modified>
</cp:coreProperties>
</file>