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3291B-B4C9-4CD1-A51F-66CCA4169653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C5EDE-5CCF-4C54-9DE7-50809DE62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sal_gamb17@mail.ru" TargetMode="External"/><Relationship Id="rId3" Type="http://schemas.openxmlformats.org/officeDocument/2006/relationships/hyperlink" Target="mailto:mustafina_nira@mail.ru" TargetMode="External"/><Relationship Id="rId7" Type="http://schemas.openxmlformats.org/officeDocument/2006/relationships/hyperlink" Target="mailto:a_ljaisan@mail.ru" TargetMode="External"/><Relationship Id="rId2" Type="http://schemas.openxmlformats.org/officeDocument/2006/relationships/hyperlink" Target="mailto:espanol1606@mail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ler_dima@mail.ru" TargetMode="External"/><Relationship Id="rId5" Type="http://schemas.openxmlformats.org/officeDocument/2006/relationships/hyperlink" Target="mailto:14marina11@mail.ru" TargetMode="External"/><Relationship Id="rId4" Type="http://schemas.openxmlformats.org/officeDocument/2006/relationships/hyperlink" Target="mailto:aygul197422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Лексико-грамматический тест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51763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. Выбери лишнее слово в каждой строке</a:t>
            </a:r>
            <a:r>
              <a:rPr lang="en-US" b="1" dirty="0" smtClean="0"/>
              <a:t> </a:t>
            </a:r>
            <a:r>
              <a:rPr lang="ru-RU" b="1" dirty="0" smtClean="0"/>
              <a:t>и выпиши его.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31683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dirty="0"/>
              <a:t>1. sister, grandma, tree house, grandpa, daddy.</a:t>
            </a:r>
            <a:endParaRPr lang="ru-RU" dirty="0"/>
          </a:p>
          <a:p>
            <a:pPr>
              <a:buNone/>
            </a:pPr>
            <a:r>
              <a:rPr lang="en-US" dirty="0"/>
              <a:t>2. bedroom, bathroom, bed, horse, kitchen.</a:t>
            </a:r>
            <a:endParaRPr lang="ru-RU" dirty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/>
              <a:t>run, swim, jump, a chimp, dance</a:t>
            </a:r>
            <a:endParaRPr lang="ru-RU" dirty="0"/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/>
              <a:t>ball, toy box, doll, table, teddy bear.</a:t>
            </a:r>
            <a:endParaRPr lang="ru-RU" dirty="0"/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/>
              <a:t>windy, cold, sunny, hot, mummy.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40466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The 19</a:t>
            </a:r>
            <a:r>
              <a:rPr lang="en-US" sz="4000" b="1" baseline="30000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4000" b="1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 of May</a:t>
            </a:r>
            <a:endParaRPr lang="ru-RU" sz="4000" dirty="0" smtClean="0">
              <a:latin typeface="Calibri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Test yourself</a:t>
            </a:r>
            <a:endParaRPr lang="en-US" sz="4000" b="1" dirty="0"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II</a:t>
            </a:r>
            <a:r>
              <a:rPr lang="ru-RU" b="1" dirty="0" smtClean="0"/>
              <a:t>. Выбери 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b="1" dirty="0"/>
              <a:t>1.</a:t>
            </a:r>
            <a:r>
              <a:rPr lang="en-US" dirty="0"/>
              <a:t>  … is a dog.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He     b. She  c. It</a:t>
            </a:r>
            <a:endParaRPr lang="ru-RU" dirty="0"/>
          </a:p>
          <a:p>
            <a:pPr>
              <a:buNone/>
            </a:pPr>
            <a:r>
              <a:rPr lang="en-US" b="1" dirty="0"/>
              <a:t>2.</a:t>
            </a:r>
            <a:r>
              <a:rPr lang="en-US" dirty="0"/>
              <a:t>  They are ….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frogs   b. a frog</a:t>
            </a:r>
            <a:endParaRPr lang="ru-RU" dirty="0"/>
          </a:p>
          <a:p>
            <a:pPr>
              <a:buNone/>
            </a:pPr>
            <a:r>
              <a:rPr lang="en-US" b="1" dirty="0"/>
              <a:t>3.</a:t>
            </a:r>
            <a:r>
              <a:rPr lang="en-US" dirty="0"/>
              <a:t>  She …  six 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are    b. is  c. am</a:t>
            </a:r>
            <a:endParaRPr lang="ru-RU" dirty="0"/>
          </a:p>
          <a:p>
            <a:pPr>
              <a:buNone/>
            </a:pPr>
            <a:r>
              <a:rPr lang="en-US" b="1" dirty="0"/>
              <a:t>4.</a:t>
            </a:r>
            <a:r>
              <a:rPr lang="en-US" dirty="0"/>
              <a:t> We   ….  got big eyes.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have  b. has </a:t>
            </a:r>
            <a:endParaRPr lang="ru-RU" dirty="0"/>
          </a:p>
          <a:p>
            <a:pPr>
              <a:buNone/>
            </a:pPr>
            <a:r>
              <a:rPr lang="en-US" b="1" dirty="0"/>
              <a:t>5.</a:t>
            </a:r>
            <a:r>
              <a:rPr lang="en-US" dirty="0"/>
              <a:t> It is … horse.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a        b. an     c. the</a:t>
            </a:r>
            <a:endParaRPr lang="ru-RU" dirty="0"/>
          </a:p>
          <a:p>
            <a:pPr>
              <a:buNone/>
            </a:pPr>
            <a:r>
              <a:rPr lang="en-US" b="1" dirty="0"/>
              <a:t>6. </a:t>
            </a:r>
            <a:r>
              <a:rPr lang="en-US" dirty="0"/>
              <a:t>A dog … swim.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can`t    b. can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III</a:t>
            </a:r>
            <a:r>
              <a:rPr lang="ru-RU" sz="3600" b="1" dirty="0" smtClean="0"/>
              <a:t>. Прочитай текст. Отметь правильное или неправильное предложение. Правильное</a:t>
            </a:r>
            <a:r>
              <a:rPr lang="en-US" sz="3600" b="1" dirty="0" smtClean="0"/>
              <a:t>  –True , </a:t>
            </a:r>
            <a:r>
              <a:rPr lang="ru-RU" sz="3600" b="1" dirty="0" smtClean="0"/>
              <a:t>неправильное</a:t>
            </a:r>
            <a:r>
              <a:rPr lang="en-US" sz="3600" b="1" dirty="0" smtClean="0"/>
              <a:t>  - False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Tom`s </a:t>
            </a:r>
            <a:r>
              <a:rPr lang="en-US" dirty="0"/>
              <a:t>pet.</a:t>
            </a:r>
            <a:endParaRPr lang="ru-RU" dirty="0"/>
          </a:p>
          <a:p>
            <a:pPr algn="just">
              <a:buNone/>
            </a:pPr>
            <a:r>
              <a:rPr lang="en-US" dirty="0" smtClean="0"/>
              <a:t>		  </a:t>
            </a:r>
            <a:r>
              <a:rPr lang="en-US" dirty="0"/>
              <a:t>Tom has got a pet. It is a dog . Its name is </a:t>
            </a:r>
            <a:r>
              <a:rPr lang="en-US" dirty="0" smtClean="0"/>
              <a:t>Rex. </a:t>
            </a:r>
            <a:r>
              <a:rPr lang="en-US" dirty="0"/>
              <a:t>It is six . It is big . Rex can swim and run. Rex can`t sing . It likes bananas. Rex  has got small black nose . I like it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dirty="0"/>
              <a:t>1. Tom has got a pet</a:t>
            </a:r>
            <a:r>
              <a:rPr lang="en-US" dirty="0" smtClean="0"/>
              <a:t>.-___________</a:t>
            </a:r>
            <a:endParaRPr lang="ru-RU" dirty="0"/>
          </a:p>
          <a:p>
            <a:pPr>
              <a:buNone/>
            </a:pPr>
            <a:r>
              <a:rPr lang="en-US" dirty="0"/>
              <a:t>2. It  is seven </a:t>
            </a:r>
            <a:r>
              <a:rPr lang="en-US" dirty="0" smtClean="0"/>
              <a:t>.-________________</a:t>
            </a:r>
            <a:endParaRPr lang="ru-RU" dirty="0"/>
          </a:p>
          <a:p>
            <a:pPr>
              <a:buNone/>
            </a:pPr>
            <a:r>
              <a:rPr lang="en-US" dirty="0"/>
              <a:t>3. Rex can`t sing </a:t>
            </a:r>
            <a:r>
              <a:rPr lang="en-US" dirty="0" smtClean="0"/>
              <a:t>.-______________</a:t>
            </a:r>
            <a:endParaRPr lang="ru-RU" dirty="0"/>
          </a:p>
          <a:p>
            <a:pPr>
              <a:buNone/>
            </a:pPr>
            <a:r>
              <a:rPr lang="en-US" dirty="0"/>
              <a:t>4. It likes bananas</a:t>
            </a:r>
            <a:r>
              <a:rPr lang="en-US" dirty="0" smtClean="0"/>
              <a:t>.-_____________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IV*. Read the text. Write all nouns, adjectives, verbs and modal verbs from the text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en-US" dirty="0"/>
              <a:t> It is a white cat. Its name is </a:t>
            </a:r>
            <a:r>
              <a:rPr lang="en-US" dirty="0" err="1"/>
              <a:t>Mussy</a:t>
            </a:r>
            <a:r>
              <a:rPr lang="en-US" dirty="0"/>
              <a:t>. It likes its name. It lives in the house.  It  is  seven. It likes milk.  </a:t>
            </a:r>
            <a:r>
              <a:rPr lang="en-US" dirty="0" err="1"/>
              <a:t>Mussy</a:t>
            </a:r>
            <a:r>
              <a:rPr lang="en-US" dirty="0"/>
              <a:t>  is  small  but  it  is  strong  and  brave. </a:t>
            </a:r>
            <a:r>
              <a:rPr lang="en-US" dirty="0" err="1"/>
              <a:t>Mussy</a:t>
            </a:r>
            <a:r>
              <a:rPr lang="en-US" dirty="0"/>
              <a:t> is nice and funny. It can climb and jump. It can’t fly and skip.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93096"/>
            <a:ext cx="8499036" cy="113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980728"/>
          <a:ext cx="7230852" cy="5608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10284"/>
                <a:gridCol w="2410284"/>
                <a:gridCol w="2410284"/>
              </a:tblGrid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ФИО учителя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Адрес электронной почты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Номер телефона (</a:t>
                      </a:r>
                      <a:r>
                        <a:rPr lang="en-US" sz="2000" dirty="0" smtClean="0"/>
                        <a:t>Whatsapp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Шаймарданова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Гульшат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Ришатовна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2"/>
                        </a:rPr>
                        <a:t>espanol1606@mail.ru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89179372042 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Мустафина </a:t>
                      </a:r>
                      <a:r>
                        <a:rPr lang="ru-RU" sz="2000" dirty="0" err="1" smtClean="0"/>
                        <a:t>Гульнира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Наилевна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3"/>
                        </a:rPr>
                        <a:t>mustafina_nira@mail.ru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89656091266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Мухаметшина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Айгуль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Фаритовна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4"/>
                        </a:rPr>
                        <a:t>aygul197422@mail.ru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89083348748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Романова Марина Анатольевна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5"/>
                        </a:rPr>
                        <a:t>14marina11@mail.ru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89274455104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Резванова Лариса Хамисовна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6"/>
                        </a:rPr>
                        <a:t>kler_dima@mail.ru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89120949396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Ганиева </a:t>
                      </a:r>
                      <a:r>
                        <a:rPr lang="ru-RU" sz="2000" dirty="0" err="1" smtClean="0"/>
                        <a:t>Лейсан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Фердинантовна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7"/>
                        </a:rPr>
                        <a:t>a_ljaisan@mail.ru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89600582820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Гамбарова</a:t>
                      </a:r>
                      <a:r>
                        <a:rPr lang="ru-RU" sz="2000" dirty="0" smtClean="0"/>
                        <a:t> Лилия </a:t>
                      </a:r>
                      <a:r>
                        <a:rPr lang="ru-RU" sz="2000" dirty="0" err="1" smtClean="0"/>
                        <a:t>Талгатовна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8"/>
                        </a:rPr>
                        <a:t>sal_gamb17@mail.ru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89050381115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40466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Выполни самостоятельно тест, отправь своему учителю</a:t>
            </a:r>
            <a:endParaRPr lang="ru-RU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187</Words>
  <Application>Microsoft Office PowerPoint</Application>
  <PresentationFormat>Экран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Лексико-грамматический тест</vt:lpstr>
      <vt:lpstr>I. Выбери лишнее слово в каждой строке и выпиши его.</vt:lpstr>
      <vt:lpstr>II. Выбери правильный ответ</vt:lpstr>
      <vt:lpstr>III. Прочитай текст. Отметь правильное или неправильное предложение. Правильное  –True , неправильное  - False</vt:lpstr>
      <vt:lpstr>IV*. Read the text. Write all nouns, adjectives, verbs and modal verbs from the text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Лексико-грамматический тест</dc:title>
  <dc:creator>Лариса</dc:creator>
  <cp:lastModifiedBy>User</cp:lastModifiedBy>
  <cp:revision>2</cp:revision>
  <dcterms:created xsi:type="dcterms:W3CDTF">2020-05-13T15:02:49Z</dcterms:created>
  <dcterms:modified xsi:type="dcterms:W3CDTF">2020-05-13T21:40:50Z</dcterms:modified>
</cp:coreProperties>
</file>