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Глухие и звонкие согласные звуки. </a:t>
            </a:r>
            <a:r>
              <a:rPr lang="ru-RU" dirty="0" smtClean="0"/>
              <a:t>Правило </a:t>
            </a:r>
            <a:r>
              <a:rPr lang="ru-RU" dirty="0"/>
              <a:t>обозначения буквой парного по глухости-звонкости согласного звука на конце </a:t>
            </a:r>
            <a:r>
              <a:rPr lang="ru-RU" dirty="0" smtClean="0"/>
              <a:t>слова.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9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48016" r="45897" b="34723"/>
          <a:stretch/>
        </p:blipFill>
        <p:spPr bwMode="auto">
          <a:xfrm>
            <a:off x="251519" y="2420888"/>
            <a:ext cx="872538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4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76786" r="49244" b="9920"/>
          <a:stretch/>
        </p:blipFill>
        <p:spPr bwMode="auto">
          <a:xfrm>
            <a:off x="107504" y="2420888"/>
            <a:ext cx="869683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ru-RU" b="1" dirty="0" smtClean="0"/>
              <a:t>ПРАВИЛО:</a:t>
            </a:r>
            <a:endParaRPr lang="ru-RU" b="1" dirty="0"/>
          </a:p>
        </p:txBody>
      </p:sp>
      <p:pic>
        <p:nvPicPr>
          <p:cNvPr id="4" name="Picture 4" descr="https://ds04.infourok.ru/uploads/ex/0c0c/0007fb4b-ab79d762/hello_html_m728df5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867" y="4869160"/>
            <a:ext cx="393764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5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Упр.2. Прочитай. 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27718" r="46678" b="58835"/>
          <a:stretch/>
        </p:blipFill>
        <p:spPr bwMode="auto">
          <a:xfrm>
            <a:off x="638096" y="2273781"/>
            <a:ext cx="7983224" cy="224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509120"/>
            <a:ext cx="871296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Назови проверяемые слова и скажи, написание какой буквы в этих словах требует проверки. Почему?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Напиши сначала проверочное слово, а затем проверочное. 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Образец: Ерш</a:t>
            </a:r>
            <a:r>
              <a:rPr lang="vi-VN" dirty="0" smtClean="0">
                <a:latin typeface="Calibri" pitchFamily="34" charset="0"/>
              </a:rPr>
              <a:t>и</a:t>
            </a:r>
            <a:r>
              <a:rPr lang="ru-RU" dirty="0" smtClean="0"/>
              <a:t> – ёрш, …</a:t>
            </a:r>
          </a:p>
        </p:txBody>
      </p:sp>
    </p:spTree>
    <p:extLst>
      <p:ext uri="{BB962C8B-B14F-4D97-AF65-F5344CB8AC3E}">
        <p14:creationId xmlns:p14="http://schemas.microsoft.com/office/powerpoint/2010/main" val="35264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Проверь себя: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204864"/>
            <a:ext cx="871296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/>
              <a:t>	</a:t>
            </a:r>
            <a:r>
              <a:rPr lang="ru-RU" dirty="0" smtClean="0"/>
              <a:t>Ерш</a:t>
            </a:r>
            <a:r>
              <a:rPr lang="vi-VN" dirty="0" smtClean="0">
                <a:latin typeface="Calibri" pitchFamily="34" charset="0"/>
              </a:rPr>
              <a:t>и</a:t>
            </a:r>
            <a:r>
              <a:rPr lang="ru-RU" dirty="0" smtClean="0"/>
              <a:t> – ёрш, хлеба – хлеб, шарфы – шарф, тетради – тетрадь, супы – суп, призы – приз.  </a:t>
            </a:r>
          </a:p>
        </p:txBody>
      </p:sp>
    </p:spTree>
    <p:extLst>
      <p:ext uri="{BB962C8B-B14F-4D97-AF65-F5344CB8AC3E}">
        <p14:creationId xmlns:p14="http://schemas.microsoft.com/office/powerpoint/2010/main" val="32235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6192688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Упр.3. </a:t>
            </a:r>
            <a:r>
              <a:rPr lang="ru-RU" sz="3600" dirty="0" smtClean="0"/>
              <a:t>Прочитай. 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941168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ru-RU" sz="2800" dirty="0" smtClean="0"/>
              <a:t>Почему написание подчёркнутых букв в словах надо проверять? Объясни, как это сделать.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2800" dirty="0" smtClean="0"/>
              <a:t>Подбери </a:t>
            </a:r>
            <a:r>
              <a:rPr lang="ru-RU" sz="2800" dirty="0"/>
              <a:t>к каждому слову проверочное. </a:t>
            </a:r>
            <a:endParaRPr lang="ru-RU" sz="2800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2800" dirty="0" smtClean="0"/>
              <a:t>Напиши сначала проверочное слово, а потом проверяемое. 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5909" y="2420888"/>
            <a:ext cx="85545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 smtClean="0"/>
              <a:t>	</a:t>
            </a:r>
            <a:r>
              <a:rPr lang="ru-RU" sz="4000" dirty="0" smtClean="0"/>
              <a:t>Ду</a:t>
            </a:r>
            <a:r>
              <a:rPr lang="ru-RU" sz="4000" u="sng" dirty="0" smtClean="0"/>
              <a:t>б</a:t>
            </a:r>
            <a:r>
              <a:rPr lang="ru-RU" sz="4000" dirty="0" smtClean="0"/>
              <a:t>ы – ду</a:t>
            </a:r>
            <a:r>
              <a:rPr lang="ru-RU" sz="4000" u="sng" dirty="0" smtClean="0"/>
              <a:t>б</a:t>
            </a:r>
            <a:r>
              <a:rPr lang="ru-RU" sz="4000" dirty="0" smtClean="0"/>
              <a:t>, … - кру</a:t>
            </a:r>
            <a:r>
              <a:rPr lang="ru-RU" sz="4000" u="sng" dirty="0" smtClean="0"/>
              <a:t>г</a:t>
            </a:r>
            <a:r>
              <a:rPr lang="ru-RU" sz="4000" dirty="0" smtClean="0"/>
              <a:t>, … - медве</a:t>
            </a:r>
            <a:r>
              <a:rPr lang="ru-RU" sz="4000" u="sng" dirty="0" smtClean="0"/>
              <a:t>д</a:t>
            </a:r>
            <a:r>
              <a:rPr lang="ru-RU" sz="4000" dirty="0" smtClean="0"/>
              <a:t>ь, … - ча</a:t>
            </a:r>
            <a:r>
              <a:rPr lang="ru-RU" sz="4000" u="sng" dirty="0" smtClean="0"/>
              <a:t>с</a:t>
            </a:r>
            <a:r>
              <a:rPr lang="ru-RU" sz="4000" dirty="0" smtClean="0"/>
              <a:t>, … - моро</a:t>
            </a:r>
            <a:r>
              <a:rPr lang="ru-RU" sz="4000" u="sng" dirty="0" smtClean="0"/>
              <a:t>з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515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192688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Проверь себя:</a:t>
            </a:r>
            <a:endParaRPr lang="ru-RU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38909" r="56220" b="52778"/>
          <a:stretch/>
        </p:blipFill>
        <p:spPr bwMode="auto">
          <a:xfrm>
            <a:off x="3522737" y="4076487"/>
            <a:ext cx="4320480" cy="136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5909" y="2420888"/>
            <a:ext cx="85545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 smtClean="0"/>
              <a:t>	</a:t>
            </a:r>
            <a:r>
              <a:rPr lang="ru-RU" sz="4000" dirty="0" smtClean="0"/>
              <a:t>Ду</a:t>
            </a:r>
            <a:r>
              <a:rPr lang="ru-RU" sz="4000" u="sng" dirty="0" smtClean="0"/>
              <a:t>б</a:t>
            </a:r>
            <a:r>
              <a:rPr lang="ru-RU" sz="4000" dirty="0" smtClean="0"/>
              <a:t>ы – ду</a:t>
            </a:r>
            <a:r>
              <a:rPr lang="ru-RU" sz="4000" u="sng" dirty="0" smtClean="0"/>
              <a:t>б</a:t>
            </a:r>
            <a:r>
              <a:rPr lang="ru-RU" sz="4000" dirty="0" smtClean="0"/>
              <a:t>, кру</a:t>
            </a:r>
            <a:r>
              <a:rPr lang="ru-RU" sz="4000" u="sng" dirty="0" smtClean="0"/>
              <a:t>г</a:t>
            </a:r>
            <a:r>
              <a:rPr lang="ru-RU" sz="4000" dirty="0" smtClean="0"/>
              <a:t>и - кру</a:t>
            </a:r>
            <a:r>
              <a:rPr lang="ru-RU" sz="4000" u="sng" dirty="0" smtClean="0"/>
              <a:t>г</a:t>
            </a:r>
            <a:r>
              <a:rPr lang="ru-RU" sz="4000" dirty="0" smtClean="0"/>
              <a:t>, медве</a:t>
            </a:r>
            <a:r>
              <a:rPr lang="ru-RU" sz="4000" u="sng" dirty="0" smtClean="0"/>
              <a:t>д</a:t>
            </a:r>
            <a:r>
              <a:rPr lang="ru-RU" sz="4000" dirty="0" smtClean="0"/>
              <a:t>и- медве</a:t>
            </a:r>
            <a:r>
              <a:rPr lang="ru-RU" sz="4000" u="sng" dirty="0" smtClean="0"/>
              <a:t>д</a:t>
            </a:r>
            <a:r>
              <a:rPr lang="ru-RU" sz="4000" dirty="0" smtClean="0"/>
              <a:t>ь, ча</a:t>
            </a:r>
            <a:r>
              <a:rPr lang="ru-RU" sz="4000" u="sng" dirty="0" smtClean="0"/>
              <a:t>с</a:t>
            </a:r>
            <a:r>
              <a:rPr lang="ru-RU" sz="4000" dirty="0" smtClean="0"/>
              <a:t>ы - ча</a:t>
            </a:r>
            <a:r>
              <a:rPr lang="ru-RU" sz="4000" u="sng" dirty="0" smtClean="0"/>
              <a:t>с</a:t>
            </a:r>
            <a:r>
              <a:rPr lang="ru-RU" sz="4000" dirty="0" smtClean="0"/>
              <a:t>, моро</a:t>
            </a:r>
            <a:r>
              <a:rPr lang="ru-RU" sz="4000" u="sng" dirty="0" smtClean="0"/>
              <a:t>з</a:t>
            </a:r>
            <a:r>
              <a:rPr lang="ru-RU" sz="4000" dirty="0" smtClean="0"/>
              <a:t>ы - моро</a:t>
            </a:r>
            <a:r>
              <a:rPr lang="ru-RU" sz="4000" u="sng" dirty="0" smtClean="0"/>
              <a:t>з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6" name="Picture 4" descr="https://ds04.infourok.ru/uploads/ex/0c0c/0007fb4b-ab79d762/hello_html_m728df5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77" y="5409163"/>
            <a:ext cx="3136071" cy="10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7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b="1" dirty="0" smtClean="0"/>
              <a:t>Назови буквы.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8569" y="4365104"/>
            <a:ext cx="8229600" cy="125700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Произнеси согласные звуки, которые обозначены буквами нижнего ряда.  Что ты слышишь, произнося эти звуки: шум? Голос и шум?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2470873"/>
            <a:ext cx="7487555" cy="17502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      М     Л     Р      Й      Б     В       Г     Д     Ж    З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П      Ф      К     Т     Ш     С     Х    Ц     Ч     Ш</a:t>
            </a:r>
            <a:endParaRPr lang="ru-RU" sz="2800" b="1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57011" y="5600997"/>
            <a:ext cx="8229600" cy="12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Конечно, шум! Это </a:t>
            </a:r>
            <a:r>
              <a:rPr lang="ru-RU" sz="2800" b="1" dirty="0" smtClean="0"/>
              <a:t>глухие</a:t>
            </a:r>
            <a:r>
              <a:rPr lang="ru-RU" sz="2800" dirty="0" smtClean="0"/>
              <a:t> согласные звуки.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97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b="1" dirty="0" smtClean="0"/>
              <a:t>Назови буквы.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8569" y="4365104"/>
            <a:ext cx="8229600" cy="125700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Произнеси согласные звуки, которые обозначены буквами верхнего ряда.  Что ты слышишь, произнося эти звуки: шум? Голос и шум?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2470873"/>
            <a:ext cx="7487555" cy="17502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      М     Л     Р      Й      Б     В       Г     Д     Ж    З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П      Ф      К     Т     Ш     С     Х    Ц     Ч     Ш</a:t>
            </a:r>
            <a:endParaRPr lang="ru-RU" sz="2800" b="1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57011" y="5600997"/>
            <a:ext cx="8229600" cy="12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Конечно, голос и шум! Это </a:t>
            </a:r>
            <a:r>
              <a:rPr lang="ru-RU" sz="2800" b="1" dirty="0" smtClean="0"/>
              <a:t>звонкие</a:t>
            </a:r>
            <a:r>
              <a:rPr lang="ru-RU" sz="2800" dirty="0" smtClean="0"/>
              <a:t> согласные звуки.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795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30953" r="49355" b="58730"/>
          <a:stretch/>
        </p:blipFill>
        <p:spPr bwMode="auto">
          <a:xfrm>
            <a:off x="467544" y="2708920"/>
            <a:ext cx="7259778" cy="152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s://ds04.infourok.ru/uploads/ex/0c0c/0007fb4b-ab79d762/hello_html_m728df5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09375"/>
            <a:ext cx="393764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43651" r="49132" b="28175"/>
          <a:stretch/>
        </p:blipFill>
        <p:spPr bwMode="auto">
          <a:xfrm>
            <a:off x="251520" y="2348880"/>
            <a:ext cx="717646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8229600" cy="1143000"/>
          </a:xfrm>
        </p:spPr>
        <p:txBody>
          <a:bodyPr/>
          <a:lstStyle/>
          <a:p>
            <a:r>
              <a:rPr lang="ru-RU" b="1" dirty="0" smtClean="0"/>
              <a:t>Рассмотри картинки.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50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28898" r="46566" b="42064"/>
          <a:stretch/>
        </p:blipFill>
        <p:spPr bwMode="auto">
          <a:xfrm>
            <a:off x="24082" y="578078"/>
            <a:ext cx="9119917" cy="551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7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20688"/>
            <a:ext cx="5976664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Упр.1. Подбери сначала твёрдые парные согласные звуки, потом мягкие парные согласные звуки.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6" t="67692" r="52969" b="18394"/>
          <a:stretch/>
        </p:blipFill>
        <p:spPr bwMode="auto">
          <a:xfrm>
            <a:off x="1260764" y="2492896"/>
            <a:ext cx="6417293" cy="294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5454314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/>
              <a:t>Подбери и запиши два слова, в которых есть твёрдый согласный звук, и два слова, в которых есть мягкий согласный звук.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36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26389" r="49466" b="55555"/>
          <a:stretch/>
        </p:blipFill>
        <p:spPr bwMode="auto">
          <a:xfrm>
            <a:off x="323528" y="2492896"/>
            <a:ext cx="6768752" cy="25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s://ds04.infourok.ru/uploads/ex/0c0c/0007fb4b-ab79d762/hello_html_m728df5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87" y="4858191"/>
            <a:ext cx="393764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36083" r="46451" b="58787"/>
          <a:stretch/>
        </p:blipFill>
        <p:spPr bwMode="auto">
          <a:xfrm>
            <a:off x="303369" y="2728161"/>
            <a:ext cx="8537261" cy="90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5122912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Произнеси каждую пару слов и послушай звучание согласного звука на конце слова.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5089344"/>
            <a:ext cx="8640960" cy="1435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5783" y="3861048"/>
            <a:ext cx="8674140" cy="1726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/>
              <a:t>Какой звук ты слышишь: звонкий или глухой?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/>
              <a:t>Можно ли на слух определить, какой буквой надо обозначить парный согласный звук на конце слова? Почему?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77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282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 урока:   Глухие и звонкие согласные звуки. Правило обозначения буквой парного по глухости-звонкости согласного звука на конце слова.  </vt:lpstr>
      <vt:lpstr>Назови буквы.</vt:lpstr>
      <vt:lpstr>Назови буквы.</vt:lpstr>
      <vt:lpstr>Презентация PowerPoint</vt:lpstr>
      <vt:lpstr>Рассмотри картинки.</vt:lpstr>
      <vt:lpstr>Презентация PowerPoint</vt:lpstr>
      <vt:lpstr>Упр.1. Подбери сначала твёрдые парные согласные звуки, потом мягкие парные согласные звуки.</vt:lpstr>
      <vt:lpstr>Презентация PowerPoint</vt:lpstr>
      <vt:lpstr>Произнеси каждую пару слов и послушай звучание согласного звука на конце слова.</vt:lpstr>
      <vt:lpstr>Презентация PowerPoint</vt:lpstr>
      <vt:lpstr>ПРАВИЛО:</vt:lpstr>
      <vt:lpstr>Упр.2. Прочитай. </vt:lpstr>
      <vt:lpstr>Проверь себя:</vt:lpstr>
      <vt:lpstr>Упр.3. Прочитай. </vt:lpstr>
      <vt:lpstr>Проверь себя: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 Глухие и звонкие согласные звуки. Произношение парного по глухости-звонкости согласного звука на конце слова и его обозначение буквой на письме. Правило обозначения буквой парного по глухости-звонкости согласного звука на конце слова в двусложных словах. Особенности проверяемых и проверочных слов.   </dc:title>
  <dc:creator>Минзиля</dc:creator>
  <cp:lastModifiedBy>Минзиля</cp:lastModifiedBy>
  <cp:revision>36</cp:revision>
  <dcterms:created xsi:type="dcterms:W3CDTF">2020-05-13T16:05:41Z</dcterms:created>
  <dcterms:modified xsi:type="dcterms:W3CDTF">2020-05-13T16:51:12Z</dcterms:modified>
</cp:coreProperties>
</file>