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0" r:id="rId6"/>
    <p:sldId id="259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3FA6EC4-2071-4EDD-BE3D-1EAAA658EEFE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92CEC45-9493-4159-8020-6915262B5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6EC4-2071-4EDD-BE3D-1EAAA658EEFE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EC45-9493-4159-8020-6915262B5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6EC4-2071-4EDD-BE3D-1EAAA658EEFE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EC45-9493-4159-8020-6915262B5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6EC4-2071-4EDD-BE3D-1EAAA658EEFE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EC45-9493-4159-8020-6915262B5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6EC4-2071-4EDD-BE3D-1EAAA658EEFE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EC45-9493-4159-8020-6915262B5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6EC4-2071-4EDD-BE3D-1EAAA658EEFE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EC45-9493-4159-8020-6915262B5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3FA6EC4-2071-4EDD-BE3D-1EAAA658EEFE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2CEC45-9493-4159-8020-6915262B5D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3FA6EC4-2071-4EDD-BE3D-1EAAA658EEFE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92CEC45-9493-4159-8020-6915262B5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6EC4-2071-4EDD-BE3D-1EAAA658EEFE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EC45-9493-4159-8020-6915262B5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6EC4-2071-4EDD-BE3D-1EAAA658EEFE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EC45-9493-4159-8020-6915262B5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6EC4-2071-4EDD-BE3D-1EAAA658EEFE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CEC45-9493-4159-8020-6915262B5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3FA6EC4-2071-4EDD-BE3D-1EAAA658EEFE}" type="datetimeFigureOut">
              <a:rPr lang="ru-RU" smtClean="0"/>
              <a:pPr/>
              <a:t>08.05.2020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92CEC45-9493-4159-8020-6915262B5D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Повторение по теме «Информационное моделирование. Хранение и обработка информации в БД. Табличные вычисления на компьютере»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53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  	К информационным моделям не относятся</a:t>
            </a:r>
          </a:p>
          <a:p>
            <a:pPr marL="624078" indent="-514350">
              <a:buAutoNum type="arabicParenR"/>
            </a:pPr>
            <a:r>
              <a:rPr lang="ru-RU" dirty="0" smtClean="0"/>
              <a:t>Модель земного шара;    </a:t>
            </a:r>
          </a:p>
          <a:p>
            <a:pPr marL="624078" indent="-514350">
              <a:buAutoNum type="arabicParenR"/>
            </a:pPr>
            <a:r>
              <a:rPr lang="ru-RU" dirty="0" smtClean="0"/>
              <a:t>Личная карточка работника предприятия;</a:t>
            </a:r>
          </a:p>
          <a:p>
            <a:pPr marL="624078" indent="-514350">
              <a:buAutoNum type="arabicParenR"/>
            </a:pPr>
            <a:r>
              <a:rPr lang="ru-RU" dirty="0" smtClean="0"/>
              <a:t>Модель самолета; 	    </a:t>
            </a:r>
          </a:p>
          <a:p>
            <a:pPr marL="624078" indent="-514350">
              <a:buAutoNum type="arabicParenR"/>
            </a:pPr>
            <a:r>
              <a:rPr lang="ru-RU" dirty="0" smtClean="0"/>
              <a:t>Чертежи;       </a:t>
            </a:r>
          </a:p>
          <a:p>
            <a:pPr marL="624078" indent="-514350">
              <a:buAutoNum type="arabicParenR"/>
            </a:pPr>
            <a:r>
              <a:rPr lang="ru-RU" dirty="0" smtClean="0"/>
              <a:t>Манекен.</a:t>
            </a:r>
          </a:p>
          <a:p>
            <a:pPr>
              <a:buNone/>
            </a:pPr>
            <a:r>
              <a:rPr lang="ru-RU" dirty="0" smtClean="0"/>
              <a:t>2. Модель это ...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уменьшенная копия предмета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объект, который рассматривается вместо другого для каких-то целей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профессия в шоу – бизнесе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3</a:t>
            </a:r>
            <a:r>
              <a:rPr lang="en-US" dirty="0" smtClean="0"/>
              <a:t>.  </a:t>
            </a:r>
            <a:r>
              <a:rPr lang="en-US" dirty="0" err="1" smtClean="0"/>
              <a:t>База</a:t>
            </a:r>
            <a:r>
              <a:rPr lang="en-US" dirty="0" smtClean="0"/>
              <a:t> </a:t>
            </a:r>
            <a:r>
              <a:rPr lang="en-US" dirty="0" err="1" smtClean="0"/>
              <a:t>данных</a:t>
            </a:r>
            <a:r>
              <a:rPr lang="en-US" dirty="0" smtClean="0"/>
              <a:t> - </a:t>
            </a:r>
            <a:r>
              <a:rPr lang="en-US" dirty="0" err="1" smtClean="0"/>
              <a:t>это</a:t>
            </a:r>
            <a:r>
              <a:rPr lang="en-US" dirty="0" smtClean="0"/>
              <a:t>:</a:t>
            </a:r>
            <a:endParaRPr lang="ru-RU" dirty="0" smtClean="0"/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интерфейс, поддерживающий наполнение и манипулирование данными;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совокупность данных, организованных по определенным правилам;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dirty="0" err="1" smtClean="0"/>
              <a:t>определенная</a:t>
            </a:r>
            <a:r>
              <a:rPr lang="en-US" dirty="0" smtClean="0"/>
              <a:t> </a:t>
            </a:r>
            <a:r>
              <a:rPr lang="en-US" dirty="0" err="1" smtClean="0"/>
              <a:t>совокупность</a:t>
            </a:r>
            <a:r>
              <a:rPr lang="en-US" dirty="0" smtClean="0"/>
              <a:t> </a:t>
            </a:r>
            <a:r>
              <a:rPr lang="en-US" dirty="0" err="1" smtClean="0"/>
              <a:t>информации</a:t>
            </a:r>
            <a:r>
              <a:rPr lang="en-US" dirty="0" smtClean="0"/>
              <a:t>.</a:t>
            </a:r>
            <a:endParaRPr lang="ru-RU" dirty="0" smtClean="0"/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совокупность программ для хранения и обработки больших массивов информации.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4. Таблицы в базах данных предназначены: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для отбора и обработки данных базы;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для ввода данных базы и их просмотра;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для автоматического выполнения группы команд;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хранения</a:t>
            </a:r>
            <a:r>
              <a:rPr lang="en-US" dirty="0" smtClean="0"/>
              <a:t> </a:t>
            </a:r>
            <a:r>
              <a:rPr lang="en-US" dirty="0" err="1" smtClean="0"/>
              <a:t>данных</a:t>
            </a:r>
            <a:r>
              <a:rPr lang="en-US" dirty="0" smtClean="0"/>
              <a:t> </a:t>
            </a:r>
            <a:r>
              <a:rPr lang="en-US" dirty="0" err="1" smtClean="0"/>
              <a:t>базы</a:t>
            </a:r>
            <a:r>
              <a:rPr lang="en-US" dirty="0" smtClean="0"/>
              <a:t>;</a:t>
            </a:r>
            <a:endParaRPr lang="ru-RU" dirty="0" smtClean="0"/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для выполнения сложных программных действий.</a:t>
            </a:r>
          </a:p>
          <a:p>
            <a:pPr>
              <a:buNone/>
            </a:pPr>
            <a:r>
              <a:rPr lang="ru-RU" dirty="0" smtClean="0"/>
              <a:t>5. В каких элементах таблицы хранятся данные базы: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 dirty="0" smtClean="0"/>
              <a:t>в </a:t>
            </a:r>
            <a:r>
              <a:rPr lang="en-US" dirty="0" err="1" smtClean="0"/>
              <a:t>строках</a:t>
            </a:r>
            <a:r>
              <a:rPr lang="en-US" dirty="0" smtClean="0"/>
              <a:t>;</a:t>
            </a:r>
            <a:endParaRPr lang="ru-RU" dirty="0" smtClean="0"/>
          </a:p>
          <a:p>
            <a:pPr marL="624078" lvl="0" indent="-514350">
              <a:buFont typeface="+mj-lt"/>
              <a:buAutoNum type="arabicPeriod"/>
            </a:pPr>
            <a:r>
              <a:rPr lang="en-US" dirty="0" smtClean="0"/>
              <a:t>в </a:t>
            </a:r>
            <a:r>
              <a:rPr lang="en-US" dirty="0" err="1" smtClean="0"/>
              <a:t>ячейках</a:t>
            </a:r>
            <a:endParaRPr lang="ru-RU" dirty="0" smtClean="0"/>
          </a:p>
          <a:p>
            <a:pPr marL="624078" lvl="0" indent="-514350">
              <a:buFont typeface="+mj-lt"/>
              <a:buAutoNum type="arabicPeriod"/>
            </a:pPr>
            <a:r>
              <a:rPr lang="en-US" dirty="0" smtClean="0"/>
              <a:t>в </a:t>
            </a:r>
            <a:r>
              <a:rPr lang="en-US" dirty="0" err="1" smtClean="0"/>
              <a:t>столбцах</a:t>
            </a:r>
            <a:r>
              <a:rPr lang="en-US" dirty="0" smtClean="0"/>
              <a:t>;</a:t>
            </a:r>
            <a:endParaRPr lang="ru-RU" dirty="0" smtClean="0"/>
          </a:p>
          <a:p>
            <a:pPr marL="624078" lvl="0" indent="-514350">
              <a:buFont typeface="+mj-lt"/>
              <a:buAutoNum type="arabicPeriod"/>
            </a:pPr>
            <a:r>
              <a:rPr lang="en-US" dirty="0" smtClean="0"/>
              <a:t>в </a:t>
            </a:r>
            <a:r>
              <a:rPr lang="en-US" dirty="0" err="1" smtClean="0"/>
              <a:t>записях</a:t>
            </a:r>
            <a:r>
              <a:rPr lang="en-US" dirty="0" smtClean="0"/>
              <a:t>;</a:t>
            </a:r>
            <a:endParaRPr lang="ru-RU" dirty="0" smtClean="0"/>
          </a:p>
          <a:p>
            <a:pPr marL="624078" lvl="0" indent="-514350">
              <a:buFont typeface="+mj-lt"/>
              <a:buAutoNum type="arabicPeriod"/>
            </a:pPr>
            <a:r>
              <a:rPr lang="en-US" dirty="0" smtClean="0"/>
              <a:t>в </a:t>
            </a:r>
            <a:r>
              <a:rPr lang="en-US" dirty="0" err="1" smtClean="0"/>
              <a:t>полях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6</a:t>
            </a:r>
            <a:r>
              <a:rPr lang="en-US" dirty="0" smtClean="0"/>
              <a:t>.</a:t>
            </a:r>
            <a:r>
              <a:rPr lang="en-US" dirty="0" err="1" smtClean="0"/>
              <a:t>Электронная</a:t>
            </a:r>
            <a:r>
              <a:rPr lang="en-US" dirty="0" smtClean="0"/>
              <a:t> </a:t>
            </a:r>
            <a:r>
              <a:rPr lang="en-US" dirty="0" err="1" smtClean="0"/>
              <a:t>таблица</a:t>
            </a:r>
            <a:r>
              <a:rPr lang="en-US" dirty="0" smtClean="0"/>
              <a:t> – </a:t>
            </a:r>
            <a:r>
              <a:rPr lang="en-US" dirty="0" err="1" smtClean="0"/>
              <a:t>это</a:t>
            </a:r>
            <a:r>
              <a:rPr lang="en-US" dirty="0" smtClean="0"/>
              <a:t>:</a:t>
            </a:r>
            <a:endParaRPr lang="ru-RU" dirty="0" smtClean="0"/>
          </a:p>
          <a:p>
            <a:pPr marL="624078" indent="-514350">
              <a:buAutoNum type="arabicParenR"/>
            </a:pPr>
            <a:r>
              <a:rPr lang="ru-RU" dirty="0" smtClean="0"/>
              <a:t>приложение, хранящее и обрабатывающее данные в прямоугольных таблицах и предназначенное для автоматизации расчетов</a:t>
            </a:r>
          </a:p>
          <a:p>
            <a:pPr marL="624078" indent="-514350">
              <a:buAutoNum type="arabicParenR"/>
            </a:pPr>
            <a:r>
              <a:rPr lang="ru-RU" dirty="0" smtClean="0"/>
              <a:t>программные средства, осуществляющие поиск информации</a:t>
            </a:r>
          </a:p>
          <a:p>
            <a:pPr marL="624078" indent="-514350">
              <a:buAutoNum type="arabicParenR"/>
            </a:pPr>
            <a:r>
              <a:rPr lang="ru-RU" dirty="0" smtClean="0"/>
              <a:t>приложение, предназначенное для сбора, хранения, обработки и передачи информации</a:t>
            </a:r>
          </a:p>
          <a:p>
            <a:pPr marL="624078" indent="-514350">
              <a:buAutoNum type="arabicParenR"/>
            </a:pPr>
            <a:r>
              <a:rPr lang="ru-RU" dirty="0" smtClean="0"/>
              <a:t>приложение, предназначенное для набора и печати таблиц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7. Выберите верную запись формулы для электронной таблицы:</a:t>
            </a:r>
            <a:endParaRPr lang="ru-RU" sz="2400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sz="2800" dirty="0" smtClean="0"/>
              <a:t>А5В5+2С3+4*Е</a:t>
            </a:r>
            <a:endParaRPr lang="ru-RU" sz="2800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sz="2800" dirty="0" smtClean="0"/>
              <a:t>С3=С$1+2*С2</a:t>
            </a:r>
            <a:endParaRPr lang="ru-RU" sz="2800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sz="2800" dirty="0" smtClean="0"/>
              <a:t>=$Б$22*А3-А4</a:t>
            </a:r>
            <a:endParaRPr lang="ru-RU" sz="2800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sz="2800" dirty="0" smtClean="0"/>
              <a:t> =А2*А3-А42</a:t>
            </a:r>
            <a:endParaRPr lang="ru-RU" sz="2800" dirty="0" smtClean="0"/>
          </a:p>
          <a:p>
            <a:pPr>
              <a:buNone/>
            </a:pPr>
            <a:r>
              <a:rPr lang="ru-RU" dirty="0" smtClean="0"/>
              <a:t>8. В электронной таблице выделили группу из 9 ячеек. Это могут быть ячейки диапазона</a:t>
            </a:r>
            <a:endParaRPr lang="ru-RU" sz="2000" dirty="0" smtClean="0"/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A1:B6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A14:C16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A2:B6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dirty="0" smtClean="0"/>
              <a:t>B2:C6</a:t>
            </a:r>
          </a:p>
          <a:p>
            <a:pPr>
              <a:buNone/>
            </a:pPr>
            <a:r>
              <a:rPr lang="ru-RU" dirty="0" smtClean="0"/>
              <a:t>9. Переведите из двоичной системы в десятичную число 110101</a:t>
            </a:r>
          </a:p>
          <a:p>
            <a:pPr marL="624078" indent="-514350">
              <a:buAutoNum type="arabicParenR"/>
            </a:pPr>
            <a:r>
              <a:rPr lang="ru-RU" dirty="0" smtClean="0"/>
              <a:t>56    </a:t>
            </a:r>
          </a:p>
          <a:p>
            <a:pPr marL="624078" indent="-514350">
              <a:buAutoNum type="arabicParenR"/>
            </a:pPr>
            <a:r>
              <a:rPr lang="ru-RU" dirty="0" smtClean="0"/>
              <a:t>35   </a:t>
            </a:r>
          </a:p>
          <a:p>
            <a:pPr marL="624078" indent="-514350">
              <a:buAutoNum type="arabicParenR"/>
            </a:pPr>
            <a:r>
              <a:rPr lang="ru-RU" dirty="0" smtClean="0"/>
              <a:t>65    </a:t>
            </a:r>
          </a:p>
          <a:p>
            <a:pPr marL="624078" indent="-514350">
              <a:buAutoNum type="arabicParenR"/>
            </a:pPr>
            <a:r>
              <a:rPr lang="ru-RU" dirty="0" smtClean="0"/>
              <a:t>55     </a:t>
            </a:r>
          </a:p>
          <a:p>
            <a:pPr marL="624078" indent="-514350">
              <a:buAutoNum type="arabicParenR"/>
            </a:pPr>
            <a:r>
              <a:rPr lang="ru-RU" dirty="0" smtClean="0"/>
              <a:t>53  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10.Реляционная база данных задана таблицей: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Сколько записей  будут выбраны по условию (</a:t>
            </a:r>
            <a:r>
              <a:rPr lang="ru-RU" dirty="0" err="1" smtClean="0"/>
              <a:t>клуб=</a:t>
            </a:r>
            <a:r>
              <a:rPr lang="ru-RU" dirty="0" smtClean="0"/>
              <a:t>"Спартак" </a:t>
            </a:r>
            <a:r>
              <a:rPr lang="ru-RU" u="sng" dirty="0" smtClean="0"/>
              <a:t>ИЛИ</a:t>
            </a:r>
            <a:r>
              <a:rPr lang="ru-RU" dirty="0" smtClean="0"/>
              <a:t>  пол = "жен")?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8045854" cy="1765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ru-RU" dirty="0" smtClean="0"/>
              <a:t>Поверь себя: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ru-RU" dirty="0" smtClean="0"/>
              <a:t>1, 3, 5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2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2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4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4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1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4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2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5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4 (1, 2, 3, 5)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</TotalTime>
  <Words>269</Words>
  <Application>Microsoft Office PowerPoint</Application>
  <PresentationFormat>Экран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Повторение по теме «Информационное моделирование. Хранение и обработка информации в БД. Табличные вычисления на компьютере»</vt:lpstr>
      <vt:lpstr>Слайд 2</vt:lpstr>
      <vt:lpstr>Слайд 3</vt:lpstr>
      <vt:lpstr>Слайд 4</vt:lpstr>
      <vt:lpstr>Слайд 5</vt:lpstr>
      <vt:lpstr>Слайд 6</vt:lpstr>
      <vt:lpstr>Слайд 7</vt:lpstr>
      <vt:lpstr>Поверь себя: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по теме «Информационное моделирование. Хранение и обработка информации в БД. Табличные вычисления на компьютере»</dc:title>
  <dc:creator>Лариса</dc:creator>
  <cp:lastModifiedBy>Лариса</cp:lastModifiedBy>
  <cp:revision>5</cp:revision>
  <dcterms:created xsi:type="dcterms:W3CDTF">2020-05-07T17:27:44Z</dcterms:created>
  <dcterms:modified xsi:type="dcterms:W3CDTF">2020-05-08T17:31:54Z</dcterms:modified>
</cp:coreProperties>
</file>