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70" r:id="rId4"/>
    <p:sldId id="272" r:id="rId5"/>
    <p:sldId id="273" r:id="rId6"/>
    <p:sldId id="258" r:id="rId7"/>
    <p:sldId id="266" r:id="rId8"/>
    <p:sldId id="265" r:id="rId9"/>
    <p:sldId id="259" r:id="rId10"/>
    <p:sldId id="261" r:id="rId11"/>
    <p:sldId id="262" r:id="rId12"/>
    <p:sldId id="264" r:id="rId13"/>
    <p:sldId id="276" r:id="rId14"/>
    <p:sldId id="277" r:id="rId15"/>
    <p:sldId id="274" r:id="rId16"/>
    <p:sldId id="275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FA12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49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848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969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005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68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938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936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185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868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352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53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C151F-F6CF-4B7F-B302-06597329005F}" type="datetimeFigureOut">
              <a:rPr lang="ru-RU" smtClean="0"/>
              <a:pPr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C93F8-2B1F-4200-ACA8-01A323B9F0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15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ное Анимация, анимашки красивые и новые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0360" cy="17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600" y="1628800"/>
            <a:ext cx="792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А.Васнецов. После дождя.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И.Шишкин</a:t>
            </a:r>
            <a:r>
              <a:rPr lang="ru-RU" sz="2800" b="1" dirty="0" smtClean="0">
                <a:solidFill>
                  <a:srgbClr val="002060"/>
                </a:solidFill>
              </a:rPr>
              <a:t>. Дождь в дубовом лесу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Сравнение </a:t>
            </a:r>
            <a:r>
              <a:rPr lang="ru-RU" sz="2800" b="1" dirty="0" smtClean="0">
                <a:solidFill>
                  <a:srgbClr val="002060"/>
                </a:solidFill>
              </a:rPr>
              <a:t>произведений искусств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О.Высотская</a:t>
            </a:r>
            <a:r>
              <a:rPr lang="ru-RU" sz="2800" b="1" dirty="0" smtClean="0">
                <a:solidFill>
                  <a:srgbClr val="002060"/>
                </a:solidFill>
              </a:rPr>
              <a:t>. Одуванчик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З.Александрова</a:t>
            </a:r>
            <a:r>
              <a:rPr lang="ru-RU" sz="2800" b="1" dirty="0" smtClean="0">
                <a:solidFill>
                  <a:srgbClr val="002060"/>
                </a:solidFill>
              </a:rPr>
              <a:t>. Одуванчик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Сравнение образов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М.Пришвин. Золотой луг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А.Толстой. Колокольчики мои, цветики степные.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40466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ЛИТЕРАТУРНОЕ ЧТЕНИЕ 3 класс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9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urzilka.org/upload/master-klass/Portret/zinai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018" y="1196752"/>
            <a:ext cx="33549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95936" y="764704"/>
            <a:ext cx="4896544" cy="5760640"/>
          </a:xfrm>
          <a:prstGeom prst="roundRect">
            <a:avLst/>
          </a:prstGeom>
          <a:solidFill>
            <a:srgbClr val="33F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78796" y="1052736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Зинаида Николаевна Александрова родилась в Петербурге в семье учителя. Она была в семье единственным ребенком. Летом семья часто выезжала на дачу, с удовольствием покидая мрачный многоэтажный доходный дом. В загородной местности, окрашенной неярким колоритом скромного северного лета, и формировались любовь будущей поэтессы к северной природе, к природе вообще, теплое отношение к простым людям, к деревенским ребятам — товарищам по играм. Маленькая Зина рано начала читать. Это была в основном поэзия: Пушкин, Лермонтов, Крылов… </a:t>
            </a:r>
          </a:p>
        </p:txBody>
      </p:sp>
    </p:spTree>
    <p:extLst>
      <p:ext uri="{BB962C8B-B14F-4D97-AF65-F5344CB8AC3E}">
        <p14:creationId xmlns:p14="http://schemas.microsoft.com/office/powerpoint/2010/main" xmlns="" val="404044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ard.ru/bio-foto/aleksandrova_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5" y="937816"/>
            <a:ext cx="3091012" cy="311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908720"/>
            <a:ext cx="5112568" cy="5616624"/>
          </a:xfrm>
          <a:prstGeom prst="roundRect">
            <a:avLst/>
          </a:prstGeom>
          <a:solidFill>
            <a:srgbClr val="33F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141285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 детской литературе Зинаида Александровна начала в 1930-1931 годах.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Александровой выпущено около 70 наименований книг — как отдельных стихов, так и сборников. Зинаида Николаевна не только писала. Вся жизнь ее была тесно связана с работой редакций газет и журналов.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брало свое. В 1981 г. у Зинаиды Николаевны случился инсульт. Ей стало трудно писать — рука не слушалась. Сохранились, однако, отдельные листочки, по которым можно было судить, что творческие возможности писательницы далеко не исчерпаны.</a:t>
            </a:r>
          </a:p>
        </p:txBody>
      </p:sp>
      <p:pic>
        <p:nvPicPr>
          <p:cNvPr id="5" name="Picture 2" descr="http://miranimashek.com/_ph/34/2/284279149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09386"/>
            <a:ext cx="2333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627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2478417"/>
              </p:ext>
            </p:extLst>
          </p:nvPr>
        </p:nvGraphicFramePr>
        <p:xfrm>
          <a:off x="395536" y="548682"/>
          <a:ext cx="8424936" cy="60486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{0660B408-B3CF-4A94-85FC-2B1E0A45F4A2}</a:tableStyleId>
              </a:tblPr>
              <a:tblGrid>
                <a:gridCol w="2647010"/>
                <a:gridCol w="2423468"/>
                <a:gridCol w="3354458"/>
              </a:tblGrid>
              <a:tr h="711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сравнения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О.Высотская «Одуванчик»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З. Александрова «Одуванчик»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1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жанр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1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58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настроение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464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образные выражения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800" i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1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автора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03848" y="126876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Стихотворное произведение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112" y="140725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Стихотворное произведение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848" y="202019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202019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840" y="266827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Радостное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0152" y="266827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Грустное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3212976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лучик золотой</a:t>
            </a:r>
          </a:p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чудесный золотистый цвет</a:t>
            </a:r>
          </a:p>
          <a:p>
            <a:pPr algn="ctr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большого солнца маленький </a:t>
            </a:r>
            <a:r>
              <a:rPr lang="ru-RU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0112" y="3212976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 золотой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боялся ничего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одуванчик постарел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постарел и стал седым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ветром улетел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44292" y="590051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любуется одуванчиком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0152" y="589781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сожалеет об уходе одуванчика</a:t>
            </a:r>
          </a:p>
        </p:txBody>
      </p:sp>
    </p:spTree>
    <p:extLst>
      <p:ext uri="{BB962C8B-B14F-4D97-AF65-F5344CB8AC3E}">
        <p14:creationId xmlns:p14="http://schemas.microsoft.com/office/powerpoint/2010/main" xmlns="" val="251861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зат\Desktop\img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зат\Desktop\im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136904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Азат\Desktop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96944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Азат\Desktop\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541" y="332656"/>
            <a:ext cx="8448939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-fotki.yandex.ru/get/5300/marina-bazanowa.2b/0_5118c_36d31a2c_L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15013"/>
            <a:ext cx="2736304" cy="31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зат\Desktop\img8.jpg"/>
          <p:cNvPicPr>
            <a:picLocks noChangeAspect="1" noChangeArrowheads="1"/>
          </p:cNvPicPr>
          <p:nvPr/>
        </p:nvPicPr>
        <p:blipFill>
          <a:blip r:embed="rId4" cstate="print"/>
          <a:srcRect b="32706"/>
          <a:stretch>
            <a:fillRect/>
          </a:stretch>
        </p:blipFill>
        <p:spPr bwMode="auto">
          <a:xfrm>
            <a:off x="2771800" y="188640"/>
            <a:ext cx="5136232" cy="25922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55776" y="3068960"/>
            <a:ext cx="439248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/>
              <a:t>Домашнее задание:</a:t>
            </a:r>
          </a:p>
          <a:p>
            <a:r>
              <a:rPr lang="ru-RU" sz="2400" dirty="0" smtClean="0"/>
              <a:t>Стр.148  </a:t>
            </a:r>
            <a:r>
              <a:rPr lang="ru-RU" sz="2400" b="1" i="1" dirty="0" smtClean="0"/>
              <a:t>Подготовить выразительное чтение </a:t>
            </a:r>
            <a:r>
              <a:rPr lang="ru-RU" sz="2400" b="1" i="1" dirty="0" smtClean="0"/>
              <a:t>(</a:t>
            </a:r>
            <a:r>
              <a:rPr lang="ru-RU" sz="2400" b="1" i="1" dirty="0" smtClean="0"/>
              <a:t>аудиозапись прислать учителю)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2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зат\Desktop\image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1"/>
            <a:ext cx="8352928" cy="56930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6165304"/>
            <a:ext cx="62646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А.Васнецов. После дождя. </a:t>
            </a:r>
          </a:p>
          <a:p>
            <a:pPr algn="ctr"/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5689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Романтик в душе, человек, в характере которого, как признавался он сам, преобладали "воображение, фантазия и мечтательность", </a:t>
            </a:r>
            <a:r>
              <a:rPr lang="ru-RU" dirty="0" err="1" smtClean="0"/>
              <a:t>Аполлинарий</a:t>
            </a:r>
            <a:r>
              <a:rPr lang="ru-RU" dirty="0" smtClean="0"/>
              <a:t> Васнецов тонко чувствовал и умел передавать поэзию красоты, отыскивая их в природе. В своих пейзажах художник стремился донести до русского человека мысль о величии и силе нашей земли.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середине 1880-х годов в его работах все яснее начинают звучать эпические ноты. Впервые они появились в картинах "Родина" и "После дождя", очень схожих по мотиву, содержанию, размеру и живописной манере. Эти произведения насыщены глубоким идейным, философским содержанием.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картине "После дождя" изображен обычный, ничем не примечательный уголок русской природы. Ветер гонит облака, сквозь которые пробиваются лучи солнца, освещая пологие холмы, белеющую колокольню сельской церкви и несколько крестьянских домишек. Тихо и безлюдно кругом, и лишь одинокая фигура женщины направляется в село по размытой дороге.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Серо-зеленая цветовая гамма картины подчеркивает однообразие местности. Но вместе с ощущением обыкновенности есть в пейзаже особая приподнятость. Перед нами обобщенный образ Родины художника – великой </a:t>
            </a:r>
            <a:r>
              <a:rPr lang="ru-RU" dirty="0" smtClean="0"/>
              <a:t>России</a:t>
            </a:r>
            <a:r>
              <a:rPr lang="ru-RU" dirty="0" smtClean="0"/>
              <a:t>. 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зат\Desktop\EUxrz3qXYAEG-Q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96944" cy="55835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6093296"/>
            <a:ext cx="56886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И.Шишкин. Дождь в дубовом лесу.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640960" cy="716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/>
              <a:t>    На </a:t>
            </a:r>
            <a:r>
              <a:rPr lang="ru-RU" dirty="0" smtClean="0"/>
              <a:t>картине изображен дубовый лес. На улице непогода. Идет сильный дождь и кругом огромные лужи. Дорога размокла от влаги, из-за ливня ее почти не видно. Вы­сокие могучие дубы тянут вверх свои ветви к небу. От нагретой земли подымается туманная дымка, которая делает лес по истине таинственным и загадочным. На дальнем плане деревья утопают в белой воздушной </a:t>
            </a:r>
            <a:r>
              <a:rPr lang="ru-RU" dirty="0" smtClean="0"/>
              <a:t>пелене. Даже </a:t>
            </a:r>
            <a:r>
              <a:rPr lang="ru-RU" dirty="0" smtClean="0"/>
              <a:t>хочется взглянуть, что там на обочине лесной дороги, которая бережно собирает капли дождя в широкие лужайки, где отражаются и деревья, и небо, и люди, идущие по дороге. Мы </a:t>
            </a:r>
            <a:r>
              <a:rPr lang="ru-RU" dirty="0" smtClean="0"/>
              <a:t>видим людей </a:t>
            </a:r>
            <a:r>
              <a:rPr lang="ru-RU" dirty="0" smtClean="0"/>
              <a:t>со спины — быть может, во время </a:t>
            </a:r>
            <a:r>
              <a:rPr lang="ru-RU" dirty="0" err="1" smtClean="0"/>
              <a:t>ихней</a:t>
            </a:r>
            <a:r>
              <a:rPr lang="ru-RU" dirty="0" smtClean="0"/>
              <a:t> прогулки начался сильный ливень и они пошли домой. Ближе к нам — женщина и </a:t>
            </a:r>
            <a:r>
              <a:rPr lang="ru-RU" dirty="0" smtClean="0"/>
              <a:t>мужчина. Они </a:t>
            </a:r>
            <a:r>
              <a:rPr lang="ru-RU" dirty="0" smtClean="0"/>
              <a:t>укрылись от дождя под широким синим зонтом. Люди не стремятся поскорее убежать от непогоды, они спокойно и неспешно выбирают сухие участки, где можно пройти. Да, неприятно, что ноги и плащ полностью промокли, но ведь какая вокруг благодать!</a:t>
            </a:r>
          </a:p>
          <a:p>
            <a:pPr fontAlgn="base"/>
            <a:r>
              <a:rPr lang="ru-RU" dirty="0" smtClean="0"/>
              <a:t>     Шишкин </a:t>
            </a:r>
            <a:r>
              <a:rPr lang="ru-RU" dirty="0" smtClean="0"/>
              <a:t>изобразил лето в расцвете своей красоты, когда много зелени, тепла и проливных дождей. Автор четко передал моменты движения: идет дождь, шелестят ветви деревьев, люди прогуливаются по лесу. Здесь все движется, все дышит и живет </a:t>
            </a:r>
            <a:r>
              <a:rPr lang="ru-RU" dirty="0" smtClean="0"/>
              <a:t>новой жизнью</a:t>
            </a:r>
            <a:r>
              <a:rPr lang="ru-RU" dirty="0" smtClean="0"/>
              <a:t>. </a:t>
            </a:r>
            <a:r>
              <a:rPr lang="ru-RU" dirty="0" smtClean="0"/>
              <a:t> Глядя </a:t>
            </a:r>
            <a:r>
              <a:rPr lang="ru-RU" dirty="0" smtClean="0"/>
              <a:t>на картину, мы ощущаем положительные эмоции, несмотря на то, что природа «в слезах». Хочется так же пройтись под зонтом, вдохнуть аромат чистого лесного воздуха. Здесь такая красота и гармония, здесь такое спокойствие и умиротворение… Лишь кое-где слышен тонкий птичий голосок и дождь стучит тихо и монотонно. Природа ликует и оживает. Трава впитывает живительную влагу и кажется </a:t>
            </a:r>
            <a:r>
              <a:rPr lang="ru-RU" dirty="0" smtClean="0"/>
              <a:t>сочнее. Деревья </a:t>
            </a:r>
            <a:r>
              <a:rPr lang="ru-RU" dirty="0" smtClean="0"/>
              <a:t>наполняются энергией и кажутся моложе, сильнее, величественнее. Автор хотел показать, какой завораживающей может быть природа во время проливного дождя. Дождь в дубовом лесу — это не просто очередной каприз природы. Это момент ее красоты и совершенства.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9091/47407354.c41/0_1286ed_cb847e32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820" y="0"/>
            <a:ext cx="47625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4900" y="1772816"/>
            <a:ext cx="677942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dirty="0"/>
              <a:t>Сравнение образов </a:t>
            </a:r>
            <a:endParaRPr lang="ru-RU" sz="6000" dirty="0" smtClean="0"/>
          </a:p>
          <a:p>
            <a:pPr algn="ctr"/>
            <a:r>
              <a:rPr lang="ru-RU" sz="6000" dirty="0" smtClean="0"/>
              <a:t>одуванчиков</a:t>
            </a:r>
          </a:p>
        </p:txBody>
      </p:sp>
      <p:pic>
        <p:nvPicPr>
          <p:cNvPr id="2052" name="Picture 4" descr="http://file.mobilmusic.ru/86/48/5e/92842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79264"/>
            <a:ext cx="2286000" cy="304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54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4368" y="188640"/>
            <a:ext cx="423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«Одуванчик»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8950" y="5124277"/>
            <a:ext cx="55946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Ольга Ивановна </a:t>
            </a:r>
            <a:r>
              <a:rPr lang="ru-RU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Высотская</a:t>
            </a:r>
            <a:endParaRPr lang="ru-RU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( 1903 – 1970)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4" descr="http://vsyaanimaciya.ru/_ph/33/2/92605679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08" y="2213387"/>
            <a:ext cx="28575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1.liveinternet.ru/images/attach/c/0/119/799/119799329_4138752_21797840003734a1039008206e4c82993dad95422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39159"/>
            <a:ext cx="23812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upload.wikimedia.org/wikipedia/ru/thumb/7/72/Vysotskaya_Olga.jpg/250px-Vysotskaya_Olg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0476" y="1340768"/>
            <a:ext cx="238125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365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512" y="548680"/>
            <a:ext cx="5112568" cy="61206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76470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Ивановна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Высотская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советская детская поэтесса, переводчица, драматург. Родилась 19 июля 1903 года. Первая книга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Старушкины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игрушки" вышла в 1930 году. Написала много стихов, песенок, сказок, сказочных пьес. Она была большой труженицей и всю свою жизнь без остатка посвятила исключительно писательскому делу. Но, несмотря на обилие хороших стихов, большой славы у Ольги Ивановны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Высотской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никогда и не было. </a:t>
            </a:r>
          </a:p>
        </p:txBody>
      </p:sp>
      <p:pic>
        <p:nvPicPr>
          <p:cNvPr id="8194" name="Picture 2" descr="http://www.peoples.ru/tv/olga_vysotskaya/vysotskay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82960"/>
            <a:ext cx="336454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nfschool15.ucoz.ru/chernil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3283" y="4509120"/>
            <a:ext cx="2098203" cy="16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43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2744" y="1268760"/>
            <a:ext cx="2896716" cy="380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34368" y="188640"/>
            <a:ext cx="423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«Одуванчик»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124277"/>
            <a:ext cx="73933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Зинаида Николаевна Александрова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( 1907 – 1983)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4" descr="http://vsyaanimaciya.ru/_ph/33/2/92605679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08" y="2213387"/>
            <a:ext cx="28575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1.liveinternet.ru/images/attach/c/0/119/799/119799329_4138752_21797840003734a1039008206e4c82993dad95422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39159"/>
            <a:ext cx="23812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72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798</Words>
  <Application>Microsoft Office PowerPoint</Application>
  <PresentationFormat>Экран (4:3)</PresentationFormat>
  <Paragraphs>55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RUSSIA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XP GAME 2010</dc:creator>
  <cp:lastModifiedBy>Азат</cp:lastModifiedBy>
  <cp:revision>22</cp:revision>
  <dcterms:created xsi:type="dcterms:W3CDTF">2015-04-21T15:49:09Z</dcterms:created>
  <dcterms:modified xsi:type="dcterms:W3CDTF">2020-05-14T15:19:11Z</dcterms:modified>
</cp:coreProperties>
</file>