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Решение задач «Свойства органических соединений</a:t>
            </a:r>
            <a:r>
              <a:rPr lang="ru-RU" dirty="0" smtClean="0"/>
              <a:t>»,</a:t>
            </a:r>
            <a:r>
              <a:rPr lang="en-US" dirty="0" smtClean="0"/>
              <a:t> </a:t>
            </a:r>
            <a:r>
              <a:rPr lang="ru-RU" dirty="0"/>
              <a:t>«Генетические связи между классами органических соединений»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013176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Задание: осуществите цепочки превращений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Ответы отправьте учителю на </a:t>
            </a:r>
            <a:r>
              <a:rPr lang="ru-RU" dirty="0" err="1" smtClean="0">
                <a:solidFill>
                  <a:srgbClr val="FF0000"/>
                </a:solidFill>
              </a:rPr>
              <a:t>ватсап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8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73" t="22580" r="19255" b="13709"/>
          <a:stretch/>
        </p:blipFill>
        <p:spPr bwMode="auto">
          <a:xfrm>
            <a:off x="1043608" y="188639"/>
            <a:ext cx="7128792" cy="645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763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79" t="24798" r="20463" b="27621"/>
          <a:stretch/>
        </p:blipFill>
        <p:spPr bwMode="auto">
          <a:xfrm>
            <a:off x="1259632" y="260648"/>
            <a:ext cx="760905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7286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Решение задач «Свойства органических соединений», «Генетические связи между классами органических соединений»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«Свойства органических соединений», «Генетические связи между классами органических соединений»</dc:title>
  <cp:lastModifiedBy>Admin</cp:lastModifiedBy>
  <cp:revision>1</cp:revision>
  <dcterms:modified xsi:type="dcterms:W3CDTF">2020-05-13T13:42:59Z</dcterms:modified>
</cp:coreProperties>
</file>