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86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4277D-BB13-49FC-A3A0-71902F62E5AF}" type="datetimeFigureOut">
              <a:rPr lang="ru-RU" smtClean="0"/>
              <a:pPr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2303000164@edu.tatar.r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071546"/>
            <a:ext cx="7500990" cy="435771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Повторение по теме «Синус и косинус числа и угла. Тангенс и котангенс угла и числа. Формулы сложения. Тригонометрические функции числового аргумента».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Домашняя работа: </a:t>
            </a:r>
            <a:r>
              <a:rPr lang="ru-RU" sz="3600" b="1" i="1" dirty="0" smtClean="0"/>
              <a:t>решение задач на сайте «Решу ЕГЭ», п.9, </a:t>
            </a:r>
            <a:r>
              <a:rPr lang="ru-RU" sz="3600" b="1" i="1" dirty="0" smtClean="0"/>
              <a:t>Вычисление значений тригонометрических выражений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3600" u="sng" dirty="0" smtClean="0"/>
              <a:t> Обратная связь</a:t>
            </a:r>
            <a:br>
              <a:rPr lang="ru-RU" sz="3600" u="sng" dirty="0" smtClean="0"/>
            </a:br>
            <a:r>
              <a:rPr lang="ru-RU" sz="3600" dirty="0" smtClean="0"/>
              <a:t>Ганиева </a:t>
            </a:r>
            <a:r>
              <a:rPr lang="ru-RU" sz="3600" dirty="0" err="1" smtClean="0"/>
              <a:t>Эльмира</a:t>
            </a:r>
            <a:r>
              <a:rPr lang="ru-RU" sz="3600" dirty="0" smtClean="0"/>
              <a:t> </a:t>
            </a:r>
            <a:r>
              <a:rPr lang="ru-RU" sz="3600" dirty="0" err="1" smtClean="0"/>
              <a:t>Равильевна</a:t>
            </a:r>
            <a:r>
              <a:rPr lang="ru-RU" sz="3600" dirty="0" smtClean="0"/>
              <a:t> </a:t>
            </a:r>
            <a:r>
              <a:rPr lang="ru-RU" sz="3600" dirty="0" smtClean="0">
                <a:hlinkClick r:id="rId2"/>
              </a:rPr>
              <a:t>2303000164@edu.tatar.ru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Повторение по теме «Синус и косинус числа и угла. Тангенс и котангенс угла и числа. Формулы сложения. Тригонометрические функции числового аргумента». Домашняя работа: решение задач на сайте «Решу ЕГЭ», п.9, Вычисление значений тригонометрических выражений  Обратная связь Ганиева Эльмира Равильевна 2303000164@edu.tatar.ru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Тригонометрические функция числового аргумента y=sinx  https://www.youtube.com/watch?v=xm7fP5WUBYE</dc:title>
  <dc:creator>моу сош №3</dc:creator>
  <cp:lastModifiedBy>1</cp:lastModifiedBy>
  <cp:revision>9</cp:revision>
  <dcterms:created xsi:type="dcterms:W3CDTF">2020-03-27T10:30:33Z</dcterms:created>
  <dcterms:modified xsi:type="dcterms:W3CDTF">2020-05-16T16:13:00Z</dcterms:modified>
</cp:coreProperties>
</file>