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0" r:id="rId4"/>
    <p:sldId id="261" r:id="rId5"/>
    <p:sldId id="272" r:id="rId6"/>
    <p:sldId id="271" r:id="rId7"/>
    <p:sldId id="273" r:id="rId8"/>
    <p:sldId id="264" r:id="rId9"/>
    <p:sldId id="274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9/866091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Рассмотрите фигуры.</a:t>
            </a:r>
          </a:p>
          <a:p>
            <a:r>
              <a:rPr lang="ru-RU" sz="2400" dirty="0" smtClean="0"/>
              <a:t>Определите, чем каждая следующая отличается от предыдущей.</a:t>
            </a:r>
          </a:p>
          <a:p>
            <a:r>
              <a:rPr lang="ru-RU" sz="2400" dirty="0" smtClean="0"/>
              <a:t>Нарисуйте следующую фигуру, не нарушая закономерности.</a:t>
            </a:r>
            <a:endParaRPr lang="ru-RU" sz="2400" dirty="0"/>
          </a:p>
        </p:txBody>
      </p:sp>
      <p:pic>
        <p:nvPicPr>
          <p:cNvPr id="14339" name="Picture 3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79" y="3789040"/>
            <a:ext cx="9129022" cy="277906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244408" y="4365104"/>
            <a:ext cx="0" cy="165618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740352" y="508518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7380312" y="5157192"/>
            <a:ext cx="43204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9/866091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</a:t>
            </a:r>
            <a:r>
              <a:rPr lang="ru-RU" dirty="0" smtClean="0"/>
              <a:t>я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Выучить определения этого урока.</a:t>
            </a:r>
          </a:p>
          <a:p>
            <a:pPr marL="0" indent="0" algn="ctr">
              <a:buNone/>
            </a:pPr>
            <a:r>
              <a:rPr lang="ru-RU" smtClean="0"/>
              <a:t>Повторить</a:t>
            </a:r>
            <a:r>
              <a:rPr lang="ru-RU" smtClean="0"/>
              <a:t> </a:t>
            </a:r>
            <a:r>
              <a:rPr lang="ru-RU" dirty="0" smtClean="0"/>
              <a:t>план построения окружности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9/866091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Решите задачу</a:t>
            </a:r>
          </a:p>
          <a:p>
            <a:pPr>
              <a:buNone/>
            </a:pPr>
            <a:r>
              <a:rPr lang="ru-RU" sz="2400" dirty="0" smtClean="0"/>
              <a:t>      В каждой из трёх ваз стояли цветы: или колокольчики, или васильки, или ромашки. В первой вазе не было ромашек, во второй не было ни ромашек, ни васильков. Какие цветы стояли в каждой вазе?</a:t>
            </a:r>
          </a:p>
          <a:p>
            <a:endParaRPr lang="ru-RU" dirty="0"/>
          </a:p>
        </p:txBody>
      </p:sp>
      <p:pic>
        <p:nvPicPr>
          <p:cNvPr id="17410" name="Picture 2" descr="http://thecherinette.t.h.pic.centerblog.net/ea9968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09120"/>
            <a:ext cx="1584176" cy="1955105"/>
          </a:xfrm>
          <a:prstGeom prst="rect">
            <a:avLst/>
          </a:prstGeom>
          <a:noFill/>
        </p:spPr>
      </p:pic>
      <p:pic>
        <p:nvPicPr>
          <p:cNvPr id="6" name="Picture 2" descr="http://thecherinette.t.h.pic.centerblog.net/ea9968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509120"/>
            <a:ext cx="1584176" cy="1955105"/>
          </a:xfrm>
          <a:prstGeom prst="rect">
            <a:avLst/>
          </a:prstGeom>
          <a:noFill/>
        </p:spPr>
      </p:pic>
      <p:pic>
        <p:nvPicPr>
          <p:cNvPr id="7" name="Picture 2" descr="http://thecherinette.t.h.pic.centerblog.net/ea9968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509120"/>
            <a:ext cx="1584176" cy="1955105"/>
          </a:xfrm>
          <a:prstGeom prst="rect">
            <a:avLst/>
          </a:prstGeom>
          <a:noFill/>
        </p:spPr>
      </p:pic>
      <p:pic>
        <p:nvPicPr>
          <p:cNvPr id="17412" name="Picture 4" descr="http://allday1.com/uploads/posts/2015-02/1422857424_flowers-bells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212976"/>
            <a:ext cx="1800200" cy="2401467"/>
          </a:xfrm>
          <a:prstGeom prst="rect">
            <a:avLst/>
          </a:prstGeom>
          <a:noFill/>
        </p:spPr>
      </p:pic>
      <p:pic>
        <p:nvPicPr>
          <p:cNvPr id="17414" name="Picture 6" descr="http://kartinki-cvetov.ru/animaciya/animaciya33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1902296" cy="1650242"/>
          </a:xfrm>
          <a:prstGeom prst="rect">
            <a:avLst/>
          </a:prstGeom>
          <a:noFill/>
        </p:spPr>
      </p:pic>
      <p:pic>
        <p:nvPicPr>
          <p:cNvPr id="17416" name="Picture 8" descr="http://www.playcast.ru/uploads/2016/02/28/1755423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212976"/>
            <a:ext cx="1800200" cy="2013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9/866091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нового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Разделите фигуры на группы </a:t>
            </a:r>
            <a:r>
              <a:rPr lang="ru-RU" dirty="0" smtClean="0"/>
              <a:t>: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Линии </a:t>
            </a:r>
            <a:r>
              <a:rPr lang="ru-RU" dirty="0" smtClean="0"/>
              <a:t>– границы круга – 2.</a:t>
            </a:r>
          </a:p>
          <a:p>
            <a:r>
              <a:rPr lang="ru-RU" dirty="0" smtClean="0"/>
              <a:t>Линии – границы овала – 4, 5, 6.</a:t>
            </a:r>
          </a:p>
          <a:p>
            <a:r>
              <a:rPr lang="ru-RU" dirty="0" smtClean="0"/>
              <a:t>Круг – 3, 7.</a:t>
            </a:r>
          </a:p>
          <a:p>
            <a:r>
              <a:rPr lang="ru-RU" dirty="0" smtClean="0"/>
              <a:t>Овал – 1, 8.</a:t>
            </a:r>
            <a:endParaRPr lang="ru-RU" dirty="0"/>
          </a:p>
        </p:txBody>
      </p:sp>
      <p:pic>
        <p:nvPicPr>
          <p:cNvPr id="5" name="Picture 2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t="75519" r="2393"/>
          <a:stretch>
            <a:fillRect/>
          </a:stretch>
        </p:blipFill>
        <p:spPr bwMode="auto">
          <a:xfrm>
            <a:off x="2771800" y="2204864"/>
            <a:ext cx="3692500" cy="110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9/866091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нового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Рассмотрите рисунок.</a:t>
            </a:r>
          </a:p>
          <a:p>
            <a:r>
              <a:rPr lang="ru-RU" dirty="0" smtClean="0"/>
              <a:t>Что здесь изображено?</a:t>
            </a:r>
          </a:p>
          <a:p>
            <a:r>
              <a:rPr lang="ru-RU" dirty="0" smtClean="0"/>
              <a:t>Рис. А – круг.</a:t>
            </a:r>
          </a:p>
          <a:p>
            <a:r>
              <a:rPr lang="ru-RU" dirty="0" smtClean="0"/>
              <a:t>Рис. Б – окружность.</a:t>
            </a:r>
          </a:p>
          <a:p>
            <a:r>
              <a:rPr lang="ru-RU" dirty="0" smtClean="0"/>
              <a:t>Каким инструментом удобно чертить окружность?</a:t>
            </a:r>
          </a:p>
          <a:p>
            <a:r>
              <a:rPr lang="ru-RU" dirty="0" smtClean="0"/>
              <a:t>Как называется точка О?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0" name="Picture 2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l="4200" t="3523" r="16001" b="71816"/>
          <a:stretch>
            <a:fillRect/>
          </a:stretch>
        </p:blipFill>
        <p:spPr bwMode="auto">
          <a:xfrm>
            <a:off x="5076056" y="2132856"/>
            <a:ext cx="351810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9/866091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нового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Отметим любую точку на окружности.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Соединим отрезком центр окружности с этой точкой.</a:t>
            </a:r>
          </a:p>
          <a:p>
            <a:r>
              <a:rPr lang="ru-RU" dirty="0" smtClean="0"/>
              <a:t>Отрезок АО называют </a:t>
            </a:r>
            <a:r>
              <a:rPr lang="ru-RU" b="1" i="1" dirty="0" smtClean="0"/>
              <a:t>радиусом.</a:t>
            </a:r>
            <a:endParaRPr lang="ru-RU" b="1" i="1" dirty="0"/>
          </a:p>
        </p:txBody>
      </p:sp>
      <p:pic>
        <p:nvPicPr>
          <p:cNvPr id="3074" name="Picture 2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l="54599" t="1762" r="13901" b="71816"/>
          <a:stretch>
            <a:fillRect/>
          </a:stretch>
        </p:blipFill>
        <p:spPr bwMode="auto">
          <a:xfrm>
            <a:off x="2987824" y="2204864"/>
            <a:ext cx="1944216" cy="1944216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275856" y="3717032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71800" y="3429000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А</a:t>
            </a:r>
            <a:endParaRPr lang="ru-RU" sz="3600" b="1" i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347864" y="3140968"/>
            <a:ext cx="576064" cy="64807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9/866091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нового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Если соединить любую точку окружности с её центром, то получится отрезок, который называется </a:t>
            </a:r>
            <a:r>
              <a:rPr lang="ru-RU" sz="4000" b="1" i="1" dirty="0" smtClean="0"/>
              <a:t>радиусом окружности.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9/866091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нового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радиусы на чертеже.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Сколько радиусов можно провести в одной и той же окружности?</a:t>
            </a:r>
          </a:p>
          <a:p>
            <a:r>
              <a:rPr lang="ru-RU" dirty="0" smtClean="0"/>
              <a:t>Как вы думаете, длина радиусов разная или одинаковая? Почему?</a:t>
            </a:r>
            <a:endParaRPr lang="ru-RU" dirty="0"/>
          </a:p>
        </p:txBody>
      </p:sp>
      <p:pic>
        <p:nvPicPr>
          <p:cNvPr id="4098" name="Picture 2" descr="C:\Users\Николай\Desktop\001.jpg"/>
          <p:cNvPicPr>
            <a:picLocks noChangeAspect="1" noChangeArrowheads="1"/>
          </p:cNvPicPr>
          <p:nvPr/>
        </p:nvPicPr>
        <p:blipFill>
          <a:blip r:embed="rId3" cstate="print"/>
          <a:srcRect l="52100" t="64112"/>
          <a:stretch>
            <a:fillRect/>
          </a:stretch>
        </p:blipFill>
        <p:spPr bwMode="auto">
          <a:xfrm>
            <a:off x="3347864" y="2204864"/>
            <a:ext cx="1944216" cy="173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9/866091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построения окружности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Отметить произвольную точку О – центр окружности.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Установить расстояние между ножками циркуля, равное длине радиуса.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Выполните построение окружности.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9/866091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Классная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Используя циркуль, построй в тетради три разных окружности.</a:t>
            </a:r>
          </a:p>
          <a:p>
            <a:r>
              <a:rPr lang="ru-RU" dirty="0" smtClean="0"/>
              <a:t>Отметьте центр каждой окружности.</a:t>
            </a:r>
          </a:p>
          <a:p>
            <a:r>
              <a:rPr lang="ru-RU" dirty="0" smtClean="0"/>
              <a:t>Укажите длину радиуса.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273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Устный счёт</vt:lpstr>
      <vt:lpstr>Устный счёт</vt:lpstr>
      <vt:lpstr>Изучение нового материала</vt:lpstr>
      <vt:lpstr>Изучение нового материала</vt:lpstr>
      <vt:lpstr>Изучение нового материала</vt:lpstr>
      <vt:lpstr>Изучение нового материала</vt:lpstr>
      <vt:lpstr>Изучение нового материала</vt:lpstr>
      <vt:lpstr>План построения окружности</vt:lpstr>
      <vt:lpstr>Классная работа.</vt:lpstr>
      <vt:lpstr>Домашняя работа.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УМК «Начальная школа 21 века» Урок математики во 2 классе № 42 Тема: «Окружность, её центр и радиус.»</dc:title>
  <dc:creator>Николай Туран</dc:creator>
  <cp:lastModifiedBy>ПК</cp:lastModifiedBy>
  <cp:revision>18</cp:revision>
  <dcterms:created xsi:type="dcterms:W3CDTF">2017-11-19T11:40:02Z</dcterms:created>
  <dcterms:modified xsi:type="dcterms:W3CDTF">2020-05-14T14:39:25Z</dcterms:modified>
</cp:coreProperties>
</file>