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97" r:id="rId4"/>
    <p:sldId id="298" r:id="rId5"/>
    <p:sldId id="258" r:id="rId6"/>
    <p:sldId id="268" r:id="rId7"/>
    <p:sldId id="259" r:id="rId8"/>
    <p:sldId id="272" r:id="rId9"/>
    <p:sldId id="270" r:id="rId10"/>
    <p:sldId id="278" r:id="rId11"/>
    <p:sldId id="279" r:id="rId12"/>
    <p:sldId id="280" r:id="rId13"/>
    <p:sldId id="281" r:id="rId14"/>
    <p:sldId id="291" r:id="rId15"/>
    <p:sldId id="295" r:id="rId16"/>
    <p:sldId id="288" r:id="rId17"/>
    <p:sldId id="269" r:id="rId18"/>
    <p:sldId id="287" r:id="rId19"/>
    <p:sldId id="285" r:id="rId20"/>
    <p:sldId id="276" r:id="rId21"/>
    <p:sldId id="275" r:id="rId22"/>
    <p:sldId id="271" r:id="rId23"/>
    <p:sldId id="274" r:id="rId24"/>
    <p:sldId id="29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клипарты\школа\27c29d078660.png"/>
          <p:cNvPicPr>
            <a:picLocks noChangeAspect="1" noChangeArrowheads="1"/>
          </p:cNvPicPr>
          <p:nvPr userDrawn="1"/>
        </p:nvPicPr>
        <p:blipFill>
          <a:blip r:embed="rId2"/>
          <a:srcRect b="24081"/>
          <a:stretch>
            <a:fillRect/>
          </a:stretch>
        </p:blipFill>
        <p:spPr bwMode="auto">
          <a:xfrm>
            <a:off x="285750" y="0"/>
            <a:ext cx="8429625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клипарты\школа\b756a7739ab6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214813"/>
            <a:ext cx="17145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клипарты\школа\Безимени-3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143750" y="5214938"/>
            <a:ext cx="15716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Helen\Desktop\схемы\шаблоны мои\русский язык\2012-02-07_165936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5429250"/>
            <a:ext cx="287655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EA663-F448-4BB6-9C0E-D7871B896965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202AC-8216-4149-951C-A06753290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1BE55-E091-4922-A2B4-1884FCA9906C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E1195-EEB3-4450-85EC-796750F0D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C38A7-2C53-4857-90F9-2FEE44E90DB9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1408C-DDE1-4FF5-9BEA-EB20EC14E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CBB2A-7929-4153-8641-825E958A0DA2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3C040-E03B-4E6D-8AA3-8894DDF05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D84EA-AF7F-49D2-A4E5-0C1E57819EEA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E25B8-5CE2-48CF-B0D6-FFB295FCC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B1359-82E2-4C17-8555-75465C005A8C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98A95-FC9A-40BC-8927-3FB57299A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B53D8-280B-42AA-B89B-03F700F18731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2E183-314B-4C15-917B-618FC7BFB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CB815-CBAF-4223-9BD5-5857F8285E49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751E3-589F-4DDD-9A97-73CF02B92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D96F0-61CC-490B-86AD-2142F6785084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90DC9-844E-48DB-8BD6-07D6E0C8F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A87AD-62F8-4D90-A16B-8D1097F3A909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FE54C-C8E3-47C0-A104-7E7CD8181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33C6E-4057-41FE-A0BD-4148E1C196CE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70616-957C-4EC4-8D68-301D991BF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A0E240-9A1A-4CBB-917C-FA4840110C6F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9EF661-053E-4FC5-A2A2-56ACBCCAB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>
    <p:split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928670"/>
            <a:ext cx="6776855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Повторение орфограмм </a:t>
            </a:r>
          </a:p>
          <a:p>
            <a:pPr algn="ctr">
              <a:defRPr/>
            </a:pPr>
            <a:r>
              <a:rPr lang="ru-RU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жи-ши</a:t>
            </a:r>
            <a:r>
              <a:rPr lang="ru-RU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48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ча-ща</a:t>
            </a:r>
            <a:r>
              <a:rPr lang="ru-RU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48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чу-щу</a:t>
            </a:r>
            <a:r>
              <a:rPr lang="ru-RU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4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5500702"/>
            <a:ext cx="2857520" cy="10715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813" y="285750"/>
            <a:ext cx="4572000" cy="1816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 Голова огнём пылает,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 Тело тает и сгорает.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 Я полезной быть хочу: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 Лампы нет — я посвечу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57884" y="2643182"/>
            <a:ext cx="239796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свеч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pic>
        <p:nvPicPr>
          <p:cNvPr id="36866" name="Picture 2" descr="D:\анимашки\огонь\ea1ae481aaa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428875"/>
            <a:ext cx="26955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29063" y="4000500"/>
            <a:ext cx="3709987" cy="8302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Напиши транскрипцию</a:t>
            </a:r>
          </a:p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 этого слова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5643578"/>
            <a:ext cx="321363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[</a:t>
            </a: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св'эч'</a:t>
            </a: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]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elen\Desktop\ель\русский\жи-ши ча-ща\2012-04-26_144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elen\Desktop\ель\русский\жи-ши ча-ща\2012-04-26_1449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elen\Desktop\ель\русский\жи-ши ча-ща\2012-04-26_145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214313"/>
            <a:ext cx="7777163" cy="62785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latin typeface="Arial" pitchFamily="34" charset="0"/>
                <a:cs typeface="Arial" pitchFamily="34" charset="0"/>
              </a:rPr>
              <a:t> Все сочетанья </a:t>
            </a:r>
            <a:r>
              <a:rPr lang="ru-RU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жи</a:t>
            </a:r>
            <a:r>
              <a:rPr lang="ru-RU" sz="4400" b="1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ши</a:t>
            </a:r>
            <a:endParaRPr lang="ru-RU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4400" b="1" dirty="0">
                <a:latin typeface="Arial" pitchFamily="34" charset="0"/>
                <a:cs typeface="Arial" pitchFamily="34" charset="0"/>
              </a:rPr>
              <a:t> Только с буквой </a:t>
            </a:r>
            <a:r>
              <a:rPr lang="ru-RU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4400" b="1" dirty="0">
                <a:latin typeface="Arial" pitchFamily="34" charset="0"/>
                <a:cs typeface="Arial" pitchFamily="34" charset="0"/>
              </a:rPr>
              <a:t> пиши.</a:t>
            </a:r>
          </a:p>
          <a:p>
            <a:pPr>
              <a:defRPr/>
            </a:pPr>
            <a:endParaRPr lang="ru-RU" sz="44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4400" b="1" dirty="0">
                <a:latin typeface="Arial" pitchFamily="34" charset="0"/>
                <a:cs typeface="Arial" pitchFamily="34" charset="0"/>
              </a:rPr>
              <a:t> Сочетанья </a:t>
            </a:r>
            <a:r>
              <a:rPr lang="ru-RU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чу</a:t>
            </a:r>
            <a:r>
              <a:rPr lang="ru-RU" sz="4400" b="1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щу</a:t>
            </a:r>
            <a:endParaRPr lang="ru-RU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4400" b="1" dirty="0">
                <a:latin typeface="Arial" pitchFamily="34" charset="0"/>
                <a:cs typeface="Arial" pitchFamily="34" charset="0"/>
              </a:rPr>
              <a:t> Пишем только с буквой </a:t>
            </a:r>
            <a:r>
              <a:rPr lang="ru-RU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У.</a:t>
            </a:r>
          </a:p>
          <a:p>
            <a:pPr>
              <a:defRPr/>
            </a:pPr>
            <a:endParaRPr lang="ru-RU" sz="44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4400" b="1" dirty="0">
                <a:latin typeface="Arial" pitchFamily="34" charset="0"/>
                <a:cs typeface="Arial" pitchFamily="34" charset="0"/>
              </a:rPr>
              <a:t> Сочетанья </a:t>
            </a:r>
            <a:r>
              <a:rPr lang="ru-RU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ча</a:t>
            </a:r>
            <a:r>
              <a:rPr lang="ru-RU" sz="4400" b="1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ща</a:t>
            </a:r>
            <a:r>
              <a:rPr lang="ru-RU" sz="4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4400" b="1" dirty="0">
                <a:latin typeface="Arial" pitchFamily="34" charset="0"/>
                <a:cs typeface="Arial" pitchFamily="34" charset="0"/>
              </a:rPr>
              <a:t> Пишем только с буквой </a:t>
            </a:r>
            <a:r>
              <a:rPr lang="ru-RU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4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Helen\Desktop\ель\русский\жи-ши ча-ща\2012-04-26_1448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C:\Users\Helen\Desktop\схемы\шаблоны мои\шаблоны для уроков русского языка\Kanakina_disk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5286388"/>
            <a:ext cx="1332703" cy="134164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G:\Разработки 1 класс\Русский язык\Учебник русский язык\116.jpg"/>
          <p:cNvPicPr>
            <a:picLocks noChangeAspect="1" noChangeArrowheads="1"/>
          </p:cNvPicPr>
          <p:nvPr/>
        </p:nvPicPr>
        <p:blipFill>
          <a:blip r:embed="rId2"/>
          <a:srcRect l="8584" t="54227" r="1730" b="1144"/>
          <a:stretch>
            <a:fillRect/>
          </a:stretch>
        </p:blipFill>
        <p:spPr bwMode="auto">
          <a:xfrm>
            <a:off x="415925" y="285750"/>
            <a:ext cx="82931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G:\Разработки 1 класс\Русский язык\Учебник русский язык\117.jpg"/>
          <p:cNvPicPr>
            <a:picLocks noChangeAspect="1" noChangeArrowheads="1"/>
          </p:cNvPicPr>
          <p:nvPr/>
        </p:nvPicPr>
        <p:blipFill>
          <a:blip r:embed="rId2"/>
          <a:srcRect l="3552" t="3862" r="7651" b="58810"/>
          <a:stretch>
            <a:fillRect/>
          </a:stretch>
        </p:blipFill>
        <p:spPr bwMode="auto">
          <a:xfrm>
            <a:off x="285750" y="571500"/>
            <a:ext cx="8616950" cy="5715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71472" y="1000108"/>
            <a:ext cx="642942" cy="4286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1.</a:t>
            </a:r>
            <a:endParaRPr lang="ru-RU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G:\Разработки 1 класс\Русский язык\Учебник русский язык\117.jpg"/>
          <p:cNvPicPr>
            <a:picLocks noChangeAspect="1" noChangeArrowheads="1"/>
          </p:cNvPicPr>
          <p:nvPr/>
        </p:nvPicPr>
        <p:blipFill>
          <a:blip r:embed="rId2"/>
          <a:srcRect l="5353" t="52775" r="7651" b="7322"/>
          <a:stretch>
            <a:fillRect/>
          </a:stretch>
        </p:blipFill>
        <p:spPr bwMode="auto">
          <a:xfrm>
            <a:off x="571500" y="357188"/>
            <a:ext cx="8128000" cy="5929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42910" y="500042"/>
            <a:ext cx="571504" cy="4286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857760"/>
            <a:ext cx="7786742" cy="7858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G:\Разработки 1 класс\Русский язык\Учебник русский язык\118.jpg"/>
          <p:cNvPicPr>
            <a:picLocks noChangeAspect="1" noChangeArrowheads="1"/>
          </p:cNvPicPr>
          <p:nvPr/>
        </p:nvPicPr>
        <p:blipFill>
          <a:blip r:embed="rId2"/>
          <a:srcRect l="11882" t="7063" r="3117" b="64143"/>
          <a:stretch>
            <a:fillRect/>
          </a:stretch>
        </p:blipFill>
        <p:spPr bwMode="auto">
          <a:xfrm>
            <a:off x="357188" y="571500"/>
            <a:ext cx="8274050" cy="3786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71472" y="500042"/>
            <a:ext cx="714380" cy="5000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Helen\Desktop\схемы\шаблоны мои\шаблоны для уроков русского языка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85750"/>
            <a:ext cx="8291512" cy="611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214313"/>
            <a:ext cx="7881938" cy="830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   Измени слова так, чтобы они обозначали много </a:t>
            </a:r>
          </a:p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предметов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 Запиши в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тетрад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63" y="1857375"/>
            <a:ext cx="3406775" cy="37861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6000" b="1" i="1" dirty="0">
                <a:latin typeface="Arial" pitchFamily="34" charset="0"/>
                <a:cs typeface="Arial" pitchFamily="34" charset="0"/>
              </a:rPr>
              <a:t>ухо -</a:t>
            </a:r>
          </a:p>
          <a:p>
            <a:pPr>
              <a:defRPr/>
            </a:pPr>
            <a:r>
              <a:rPr lang="ru-RU" sz="6000" b="1" i="1" dirty="0">
                <a:latin typeface="Arial" pitchFamily="34" charset="0"/>
                <a:cs typeface="Arial" pitchFamily="34" charset="0"/>
              </a:rPr>
              <a:t> мышь –</a:t>
            </a:r>
          </a:p>
          <a:p>
            <a:pPr>
              <a:defRPr/>
            </a:pPr>
            <a:r>
              <a:rPr lang="ru-RU" sz="6000" b="1" i="1" dirty="0">
                <a:latin typeface="Arial" pitchFamily="34" charset="0"/>
                <a:cs typeface="Arial" pitchFamily="34" charset="0"/>
              </a:rPr>
              <a:t> ёрш – </a:t>
            </a:r>
          </a:p>
          <a:p>
            <a:pPr>
              <a:defRPr/>
            </a:pPr>
            <a:r>
              <a:rPr lang="ru-RU" sz="6000" b="1" i="1" dirty="0">
                <a:latin typeface="Arial" pitchFamily="34" charset="0"/>
                <a:cs typeface="Arial" pitchFamily="34" charset="0"/>
              </a:rPr>
              <a:t> нож – 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3438" y="1857375"/>
            <a:ext cx="4083050" cy="37861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6000" b="1" i="1" dirty="0">
                <a:latin typeface="Arial" pitchFamily="34" charset="0"/>
                <a:cs typeface="Arial" pitchFamily="34" charset="0"/>
              </a:rPr>
              <a:t> стриж  – </a:t>
            </a:r>
          </a:p>
          <a:p>
            <a:pPr>
              <a:defRPr/>
            </a:pPr>
            <a:r>
              <a:rPr lang="ru-RU" sz="6000" b="1" i="1" dirty="0">
                <a:latin typeface="Arial" pitchFamily="34" charset="0"/>
                <a:cs typeface="Arial" pitchFamily="34" charset="0"/>
              </a:rPr>
              <a:t> чиж – </a:t>
            </a:r>
          </a:p>
          <a:p>
            <a:pPr>
              <a:defRPr/>
            </a:pPr>
            <a:r>
              <a:rPr lang="ru-RU" sz="6000" b="1" i="1" dirty="0">
                <a:latin typeface="Arial" pitchFamily="34" charset="0"/>
                <a:cs typeface="Arial" pitchFamily="34" charset="0"/>
              </a:rPr>
              <a:t> крыша – </a:t>
            </a:r>
          </a:p>
          <a:p>
            <a:pPr>
              <a:defRPr/>
            </a:pPr>
            <a:r>
              <a:rPr lang="ru-RU" sz="6000" b="1" i="1" dirty="0">
                <a:latin typeface="Arial" pitchFamily="34" charset="0"/>
                <a:cs typeface="Arial" pitchFamily="34" charset="0"/>
              </a:rPr>
              <a:t> этаж </a:t>
            </a:r>
            <a:r>
              <a:rPr lang="ru-RU" sz="6000" b="1" dirty="0">
                <a:latin typeface="Arial" pitchFamily="34" charset="0"/>
                <a:cs typeface="Arial" pitchFamily="34" charset="0"/>
              </a:rPr>
              <a:t>-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571744"/>
            <a:ext cx="8558213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dirty="0">
                <a:latin typeface="Arial" pitchFamily="34" charset="0"/>
                <a:cs typeface="Arial" pitchFamily="34" charset="0"/>
              </a:rPr>
              <a:t>  Наступил ч…с заката.  В </a:t>
            </a:r>
          </a:p>
          <a:p>
            <a:pPr>
              <a:defRPr/>
            </a:pPr>
            <a:r>
              <a:rPr lang="ru-RU" sz="4800" b="1" dirty="0">
                <a:latin typeface="Arial" pitchFamily="34" charset="0"/>
                <a:cs typeface="Arial" pitchFamily="34" charset="0"/>
              </a:rPr>
              <a:t>рощ…</a:t>
            </a:r>
            <a:r>
              <a:rPr lang="ru-RU" sz="4800" b="1" dirty="0" err="1">
                <a:latin typeface="Arial" pitchFamily="34" charset="0"/>
                <a:cs typeface="Arial" pitchFamily="34" charset="0"/>
              </a:rPr>
              <a:t>х</a:t>
            </a:r>
            <a:r>
              <a:rPr lang="ru-RU" sz="4800" b="1" dirty="0">
                <a:latin typeface="Arial" pitchFamily="34" charset="0"/>
                <a:cs typeface="Arial" pitchFamily="34" charset="0"/>
              </a:rPr>
              <a:t> ч…</a:t>
            </a:r>
            <a:r>
              <a:rPr lang="ru-RU" sz="4800" b="1" dirty="0" err="1">
                <a:latin typeface="Arial" pitchFamily="34" charset="0"/>
                <a:cs typeface="Arial" pitchFamily="34" charset="0"/>
              </a:rPr>
              <a:t>десная</a:t>
            </a:r>
            <a:r>
              <a:rPr lang="ru-RU" sz="4800" b="1" dirty="0">
                <a:latin typeface="Arial" pitchFamily="34" charset="0"/>
                <a:cs typeface="Arial" pitchFamily="34" charset="0"/>
              </a:rPr>
              <a:t> тишина.</a:t>
            </a:r>
          </a:p>
          <a:p>
            <a:pPr>
              <a:defRPr/>
            </a:pPr>
            <a:r>
              <a:rPr lang="ru-RU" sz="4800" b="1" dirty="0">
                <a:latin typeface="Arial" pitchFamily="34" charset="0"/>
                <a:cs typeface="Arial" pitchFamily="34" charset="0"/>
              </a:rPr>
              <a:t>Смолкли стриж… и чиж… 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375" y="428625"/>
            <a:ext cx="5867400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Спиши. Вставь пропущенные буквы.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Helen\Desktop\схемы\шаблоны мои\русский язык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st.free-lance.ru/users/rina19/upload/f_4babdfcb875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28670"/>
            <a:ext cx="8156416" cy="5695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85813" y="285750"/>
            <a:ext cx="5653087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Составь рассказ. Что делают дети?</a:t>
            </a: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12C69085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5159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1071538" y="2857496"/>
            <a:ext cx="7467600" cy="2209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Narrow"/>
              </a:rPr>
              <a:t>Спасибо за работу!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785794"/>
            <a:ext cx="2688234" cy="18677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46827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Helen\Desktop\схемы\ребусы\2011-12-18_0936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857250"/>
            <a:ext cx="8316912" cy="316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2938" y="214313"/>
            <a:ext cx="2506662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Отгадай слова.</a:t>
            </a:r>
          </a:p>
        </p:txBody>
      </p:sp>
      <p:pic>
        <p:nvPicPr>
          <p:cNvPr id="51203" name="Picture 3" descr="C:\Users\Helen\Desktop\схемы\ребусы\2011-12-18_094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286250"/>
            <a:ext cx="8153400" cy="2322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EBA8588C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5788" y="47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C:\Users\Helen\Desktop\схемы\ребусы\2011-12-18_0938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525" y="357188"/>
            <a:ext cx="8259763" cy="3500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228" name="Picture 4" descr="C:\Users\Helen\Desktop\схемы\ребусы\2011-12-18_0939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398963"/>
            <a:ext cx="8286750" cy="203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Helen\Desktop\схемы\шаблоны мои\русский язык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214313"/>
            <a:ext cx="6797675" cy="830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Отгадай загадки, напиши отгадки, раздели </a:t>
            </a:r>
          </a:p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их для переноса.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00188" y="1500188"/>
            <a:ext cx="5857875" cy="1816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  Между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веток новый дом,</a:t>
            </a:r>
          </a:p>
          <a:p>
            <a:pPr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Нету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двери в доме том,</a:t>
            </a:r>
          </a:p>
          <a:p>
            <a:pPr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 Только круглое окошко,</a:t>
            </a:r>
          </a:p>
          <a:p>
            <a:pPr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пролезет даже кошка.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143380"/>
            <a:ext cx="4962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скворечник</a:t>
            </a:r>
          </a:p>
        </p:txBody>
      </p:sp>
      <p:pic>
        <p:nvPicPr>
          <p:cNvPr id="18434" name="Picture 2" descr="http://gagadget.com/files/u2/2009/03/SolarBirdhouse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7463" y="3429000"/>
            <a:ext cx="25812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63" y="500063"/>
            <a:ext cx="4572000" cy="1816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 Провели под потолок</a:t>
            </a:r>
          </a:p>
          <a:p>
            <a:pPr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 Удивительный шнурок. 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 Привинтили пузырек – 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 Загорелся огонек.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57752" y="2571744"/>
            <a:ext cx="406803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лампочка </a:t>
            </a:r>
          </a:p>
        </p:txBody>
      </p:sp>
      <p:pic>
        <p:nvPicPr>
          <p:cNvPr id="17410" name="Picture 2" descr="http://garnaut.ru/wp-content/uploads/2012/01/17654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14620"/>
            <a:ext cx="3429000" cy="3609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0" y="285750"/>
            <a:ext cx="3643313" cy="1816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 Я синего цвета, 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 Вишу на стене. 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 И много приветов 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 Хранится во мне.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5715016"/>
            <a:ext cx="602254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почтовый ящик </a:t>
            </a:r>
          </a:p>
        </p:txBody>
      </p:sp>
      <p:pic>
        <p:nvPicPr>
          <p:cNvPr id="31746" name="Picture 2" descr="http://yapk.narod.ru/o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80" r="16556"/>
          <a:stretch>
            <a:fillRect/>
          </a:stretch>
        </p:blipFill>
        <p:spPr bwMode="auto">
          <a:xfrm>
            <a:off x="428625" y="571500"/>
            <a:ext cx="3154363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50" y="571500"/>
            <a:ext cx="4572000" cy="1816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 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Под ногами у меня</a:t>
            </a:r>
          </a:p>
          <a:p>
            <a:pPr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 Деревянные друзья.</a:t>
            </a:r>
          </a:p>
          <a:p>
            <a:pPr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 Я на них лечу стрелой,</a:t>
            </a:r>
          </a:p>
          <a:p>
            <a:pPr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 Но не летом, а зимой.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57884" y="2643182"/>
            <a:ext cx="251703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лыж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pic>
        <p:nvPicPr>
          <p:cNvPr id="16386" name="Picture 2" descr="http://www.numama.ru/upload/blogs/af4667fe2840c17bd0b54986b93b31b4.g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071813"/>
            <a:ext cx="4241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625" y="4286250"/>
            <a:ext cx="3709988" cy="8302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Напиши транскрипцию</a:t>
            </a:r>
          </a:p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 этого слова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5500702"/>
            <a:ext cx="306686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[</a:t>
            </a: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лыж</a:t>
            </a: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ы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]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235</Words>
  <Application>Microsoft Office PowerPoint</Application>
  <PresentationFormat>Экран (4:3)</PresentationFormat>
  <Paragraphs>55</Paragraphs>
  <Slides>24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Колледж</cp:lastModifiedBy>
  <cp:revision>37</cp:revision>
  <dcterms:created xsi:type="dcterms:W3CDTF">2012-02-16T10:35:28Z</dcterms:created>
  <dcterms:modified xsi:type="dcterms:W3CDTF">2020-05-14T12:57:29Z</dcterms:modified>
</cp:coreProperties>
</file>