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13" r:id="rId3"/>
    <p:sldId id="312" r:id="rId4"/>
    <p:sldId id="314" r:id="rId5"/>
    <p:sldId id="315" r:id="rId6"/>
    <p:sldId id="317" r:id="rId7"/>
    <p:sldId id="316" r:id="rId8"/>
    <p:sldId id="310" r:id="rId9"/>
    <p:sldId id="29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FF00"/>
    <a:srgbClr val="FFFF66"/>
    <a:srgbClr val="41DF7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455" autoAdjust="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AF68-9AB1-469A-A249-0E00256B0958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4BDB-08A4-4449-AD26-F5C1D1E0F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3921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AF68-9AB1-469A-A249-0E00256B0958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4BDB-08A4-4449-AD26-F5C1D1E0F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489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AF68-9AB1-469A-A249-0E00256B0958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4BDB-08A4-4449-AD26-F5C1D1E0F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077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AF68-9AB1-469A-A249-0E00256B0958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4BDB-08A4-4449-AD26-F5C1D1E0F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846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AF68-9AB1-469A-A249-0E00256B0958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4BDB-08A4-4449-AD26-F5C1D1E0F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278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AF68-9AB1-469A-A249-0E00256B0958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4BDB-08A4-4449-AD26-F5C1D1E0F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254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AF68-9AB1-469A-A249-0E00256B0958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4BDB-08A4-4449-AD26-F5C1D1E0F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208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AF68-9AB1-469A-A249-0E00256B0958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4BDB-08A4-4449-AD26-F5C1D1E0F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19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AF68-9AB1-469A-A249-0E00256B0958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4BDB-08A4-4449-AD26-F5C1D1E0F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211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AF68-9AB1-469A-A249-0E00256B0958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4BDB-08A4-4449-AD26-F5C1D1E0F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07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AF68-9AB1-469A-A249-0E00256B0958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24BDB-08A4-4449-AD26-F5C1D1E0F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038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AF68-9AB1-469A-A249-0E00256B0958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24BDB-08A4-4449-AD26-F5C1D1E0F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760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1472" y="0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Җәй </a:t>
            </a:r>
            <a:r>
              <a:rPr lang="tt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җитә.  Күңелле җәй. Җәйге ял.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50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072" y="3137475"/>
            <a:ext cx="8856984" cy="368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950" y="39497"/>
            <a:ext cx="1821428" cy="1416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478" y="148171"/>
            <a:ext cx="1587843" cy="119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403" y="1224880"/>
            <a:ext cx="1762951" cy="137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4354" y="1579544"/>
            <a:ext cx="1820587" cy="141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5786" y="1875769"/>
            <a:ext cx="1737557" cy="135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6852" y="39497"/>
            <a:ext cx="1888243" cy="146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4813" y="184150"/>
            <a:ext cx="1749589" cy="136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4573" y="2653263"/>
            <a:ext cx="1963069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2085" y="1508337"/>
            <a:ext cx="1876713" cy="120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5151" y="1468234"/>
            <a:ext cx="185823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5150" y="2708920"/>
            <a:ext cx="185823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109" y="2551581"/>
            <a:ext cx="181019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497"/>
            <a:ext cx="2268651" cy="185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7418" y="406418"/>
            <a:ext cx="161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ямьле</a:t>
            </a: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6966" y="406417"/>
            <a:ext cx="1380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чәчәк</a:t>
            </a: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6405" y="424663"/>
            <a:ext cx="1289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яшел</a:t>
            </a: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6245" y="528278"/>
            <a:ext cx="1528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тәмле</a:t>
            </a: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158" y="1646963"/>
            <a:ext cx="130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кояш</a:t>
            </a: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9024" y="2006932"/>
            <a:ext cx="1516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җиләк</a:t>
            </a: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0216" y="2228414"/>
            <a:ext cx="1421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матур</a:t>
            </a: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4916" y="1785462"/>
            <a:ext cx="946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көн</a:t>
            </a: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4729" y="1808133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үлән</a:t>
            </a: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432" y="2904226"/>
            <a:ext cx="1415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җәйге</a:t>
            </a: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16405" y="2995755"/>
            <a:ext cx="1007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эссе</a:t>
            </a: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2474" y="3016785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җәй</a:t>
            </a: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79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 lvl="0" algn="ctr">
              <a:buNone/>
            </a:pP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ямьле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җәй             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прекрасное лето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эссе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көн                 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жаркий день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яшел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үлән             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зелёная трава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җәйге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кояш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летнее солнце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матур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чәчәк           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красивый цветок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тәмле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җиләк          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вкусная ягода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8651" cy="185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246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8651" cy="185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49491"/>
          <a:stretch>
            <a:fillRect/>
          </a:stretch>
        </p:blipFill>
        <p:spPr bwMode="auto">
          <a:xfrm>
            <a:off x="1428728" y="1714488"/>
            <a:ext cx="728667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357422" y="357166"/>
            <a:ext cx="6357982" cy="11430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Рәсем </a:t>
            </a:r>
            <a:r>
              <a:rPr lang="tt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буенча хикәя төзе. Состав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рассказ по картине.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46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2143116"/>
            <a:ext cx="8229600" cy="4525963"/>
          </a:xfrm>
        </p:spPr>
        <p:txBody>
          <a:bodyPr/>
          <a:lstStyle/>
          <a:p>
            <a:pPr lvl="0" algn="ctr">
              <a:buNone/>
            </a:pPr>
            <a:r>
              <a:rPr lang="ru-RU" dirty="0" err="1" smtClean="0"/>
              <a:t>Ямьле</a:t>
            </a:r>
            <a:r>
              <a:rPr lang="ru-RU" dirty="0" smtClean="0"/>
              <a:t> </a:t>
            </a:r>
            <a:r>
              <a:rPr lang="ru-RU" dirty="0" err="1" smtClean="0"/>
              <a:t>җәй җитте.</a:t>
            </a:r>
            <a:r>
              <a:rPr lang="ru-RU" dirty="0" smtClean="0"/>
              <a:t> </a:t>
            </a:r>
            <a:r>
              <a:rPr lang="ru-RU" dirty="0" err="1" smtClean="0"/>
              <a:t>Кояш</a:t>
            </a:r>
            <a:r>
              <a:rPr lang="ru-RU" dirty="0" smtClean="0"/>
              <a:t> </a:t>
            </a:r>
            <a:r>
              <a:rPr lang="ru-RU" dirty="0" err="1" smtClean="0"/>
              <a:t>кыздыра</a:t>
            </a:r>
            <a:r>
              <a:rPr lang="ru-RU" dirty="0" smtClean="0"/>
              <a:t>. </a:t>
            </a:r>
            <a:r>
              <a:rPr lang="ru-RU" dirty="0" err="1" smtClean="0"/>
              <a:t>Көн </a:t>
            </a:r>
            <a:r>
              <a:rPr lang="ru-RU" dirty="0" smtClean="0"/>
              <a:t>эссе</a:t>
            </a:r>
            <a:r>
              <a:rPr lang="ru-RU" dirty="0" smtClean="0"/>
              <a:t>. </a:t>
            </a:r>
            <a:r>
              <a:rPr lang="ru-RU" dirty="0" err="1" smtClean="0"/>
              <a:t>Кошлар</a:t>
            </a:r>
            <a:r>
              <a:rPr lang="ru-RU" dirty="0" smtClean="0"/>
              <a:t> </a:t>
            </a:r>
            <a:r>
              <a:rPr lang="ru-RU" dirty="0" err="1" smtClean="0"/>
              <a:t>сайрый</a:t>
            </a:r>
            <a:r>
              <a:rPr lang="ru-RU" dirty="0" smtClean="0"/>
              <a:t>. </a:t>
            </a:r>
            <a:r>
              <a:rPr lang="ru-RU" dirty="0" err="1" smtClean="0"/>
              <a:t>Балалар</a:t>
            </a:r>
            <a:r>
              <a:rPr lang="ru-RU" dirty="0" smtClean="0"/>
              <a:t> </a:t>
            </a:r>
            <a:r>
              <a:rPr lang="ru-RU" dirty="0" err="1" smtClean="0"/>
              <a:t>урамда</a:t>
            </a:r>
            <a:r>
              <a:rPr lang="ru-RU" dirty="0" smtClean="0"/>
              <a:t>. </a:t>
            </a:r>
            <a:r>
              <a:rPr lang="ru-RU" dirty="0" err="1" smtClean="0"/>
              <a:t>Акбай</a:t>
            </a:r>
            <a:r>
              <a:rPr lang="ru-RU" dirty="0" smtClean="0"/>
              <a:t> да </a:t>
            </a:r>
            <a:r>
              <a:rPr lang="ru-RU" dirty="0" err="1" smtClean="0"/>
              <a:t>балалар</a:t>
            </a:r>
            <a:r>
              <a:rPr lang="ru-RU" dirty="0" smtClean="0"/>
              <a:t> </a:t>
            </a:r>
            <a:r>
              <a:rPr lang="ru-RU" dirty="0" err="1" smtClean="0"/>
              <a:t>янында</a:t>
            </a:r>
            <a:r>
              <a:rPr lang="ru-RU" dirty="0" smtClean="0"/>
              <a:t>. </a:t>
            </a:r>
            <a:r>
              <a:rPr lang="ru-RU" dirty="0" smtClean="0"/>
              <a:t> </a:t>
            </a:r>
            <a:r>
              <a:rPr lang="ru-RU" dirty="0" err="1" smtClean="0"/>
              <a:t>Алар</a:t>
            </a:r>
            <a:r>
              <a:rPr lang="ru-RU" dirty="0" smtClean="0"/>
              <a:t> </a:t>
            </a:r>
            <a:r>
              <a:rPr lang="ru-RU" dirty="0" err="1" smtClean="0"/>
              <a:t>уйныйлар</a:t>
            </a:r>
            <a:r>
              <a:rPr lang="ru-RU" dirty="0" smtClean="0"/>
              <a:t>. 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8651" cy="185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28860" y="285728"/>
            <a:ext cx="6500858" cy="1428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Прочитай текст и сравни с рассказом, который составил по картине.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Перепиши в тетрадь. Устно переведи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русский язык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246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Найдите из текста, где говорится о том, что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b="1" dirty="0" smtClean="0"/>
              <a:t>Наступило прекрасное лето</a:t>
            </a:r>
            <a:r>
              <a:rPr lang="ru-RU" sz="3600" b="1" dirty="0" smtClean="0"/>
              <a:t>.</a:t>
            </a:r>
            <a:endParaRPr lang="ru-RU" sz="3600" b="1" dirty="0"/>
          </a:p>
          <a:p>
            <a:r>
              <a:rPr lang="ru-RU" sz="3600" b="1" dirty="0" smtClean="0"/>
              <a:t>Солнце </a:t>
            </a:r>
            <a:r>
              <a:rPr lang="ru-RU" sz="3600" b="1" dirty="0"/>
              <a:t>греет</a:t>
            </a:r>
            <a:r>
              <a:rPr lang="ru-RU" sz="3600" b="1" dirty="0" smtClean="0"/>
              <a:t>.</a:t>
            </a:r>
          </a:p>
          <a:p>
            <a:r>
              <a:rPr lang="ru-RU" sz="3600" b="1" dirty="0" smtClean="0"/>
              <a:t>Жаркий день.</a:t>
            </a:r>
            <a:endParaRPr lang="ru-RU" sz="3600" b="1" dirty="0"/>
          </a:p>
          <a:p>
            <a:r>
              <a:rPr lang="ru-RU" sz="3600" b="1" dirty="0" smtClean="0"/>
              <a:t>Птицы </a:t>
            </a:r>
            <a:r>
              <a:rPr lang="ru-RU" sz="3600" b="1" dirty="0"/>
              <a:t>поют.</a:t>
            </a:r>
          </a:p>
          <a:p>
            <a:r>
              <a:rPr lang="ru-RU" sz="3600" b="1" dirty="0" smtClean="0"/>
              <a:t>Дети на улице.</a:t>
            </a:r>
            <a:endParaRPr lang="ru-RU" sz="3600" b="1" dirty="0"/>
          </a:p>
          <a:p>
            <a:r>
              <a:rPr lang="ru-RU" sz="3600" b="1" dirty="0" err="1" smtClean="0"/>
              <a:t>Акбай</a:t>
            </a:r>
            <a:r>
              <a:rPr lang="ru-RU" sz="3600" b="1" dirty="0" smtClean="0"/>
              <a:t> тоже среди детей.</a:t>
            </a:r>
          </a:p>
          <a:p>
            <a:r>
              <a:rPr lang="ru-RU" sz="3600" b="1" dirty="0" smtClean="0"/>
              <a:t>Они играют.</a:t>
            </a:r>
            <a:endParaRPr lang="ru-RU" sz="3600" b="1" dirty="0"/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6420" y="4112369"/>
            <a:ext cx="1946060" cy="248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622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8651" cy="185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28860" y="285728"/>
            <a:ext cx="6500858" cy="1428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Прочитай и продолжи диалог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50509" b="33707"/>
          <a:stretch>
            <a:fillRect/>
          </a:stretch>
        </p:blipFill>
        <p:spPr bwMode="auto">
          <a:xfrm>
            <a:off x="928662" y="2428868"/>
            <a:ext cx="728667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2246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Төшеп</a:t>
            </a:r>
            <a:r>
              <a:rPr lang="ru-RU" dirty="0" smtClean="0"/>
              <a:t> калган </a:t>
            </a:r>
            <a:r>
              <a:rPr lang="ru-RU" dirty="0" err="1" smtClean="0"/>
              <a:t>репликаларны</a:t>
            </a:r>
            <a:r>
              <a:rPr lang="ru-RU" dirty="0" smtClean="0"/>
              <a:t> куй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-  </a:t>
            </a:r>
            <a:r>
              <a:rPr lang="ru-RU" b="1" dirty="0" err="1" smtClean="0"/>
              <a:t>Дустым</a:t>
            </a:r>
            <a:r>
              <a:rPr lang="ru-RU" b="1" dirty="0" smtClean="0"/>
              <a:t>, </a:t>
            </a:r>
            <a:r>
              <a:rPr lang="ru-RU" b="1" dirty="0" err="1" smtClean="0"/>
              <a:t>син</a:t>
            </a:r>
            <a:r>
              <a:rPr lang="ru-RU" b="1" dirty="0" smtClean="0"/>
              <a:t> </a:t>
            </a:r>
            <a:r>
              <a:rPr lang="ru-RU" b="1" dirty="0" err="1" smtClean="0"/>
              <a:t>җәйне</a:t>
            </a:r>
            <a:r>
              <a:rPr lang="ru-RU" b="1" dirty="0" smtClean="0"/>
              <a:t> </a:t>
            </a:r>
            <a:r>
              <a:rPr lang="ru-RU" b="1" dirty="0" err="1" smtClean="0"/>
              <a:t>яратасыңмы</a:t>
            </a:r>
            <a:r>
              <a:rPr lang="ru-RU" b="1" dirty="0" smtClean="0"/>
              <a:t>?</a:t>
            </a:r>
          </a:p>
          <a:p>
            <a:pPr marL="0" indent="0">
              <a:buNone/>
            </a:pPr>
            <a:r>
              <a:rPr lang="ru-RU" b="1" dirty="0" smtClean="0"/>
              <a:t>-  ……</a:t>
            </a:r>
          </a:p>
          <a:p>
            <a:pPr marL="0" indent="0">
              <a:buNone/>
            </a:pPr>
            <a:r>
              <a:rPr lang="ru-RU" b="1" dirty="0" smtClean="0"/>
              <a:t>-  Ә ни </a:t>
            </a:r>
            <a:r>
              <a:rPr lang="ru-RU" b="1" dirty="0" err="1" smtClean="0"/>
              <a:t>өчен</a:t>
            </a:r>
            <a:r>
              <a:rPr lang="ru-RU" b="1" dirty="0" smtClean="0"/>
              <a:t> </a:t>
            </a:r>
            <a:r>
              <a:rPr lang="ru-RU" b="1" dirty="0" err="1" smtClean="0"/>
              <a:t>яратасың</a:t>
            </a:r>
            <a:r>
              <a:rPr lang="ru-RU" b="1" dirty="0" smtClean="0"/>
              <a:t>?</a:t>
            </a:r>
          </a:p>
          <a:p>
            <a:pPr marL="0" indent="0">
              <a:buNone/>
            </a:pPr>
            <a:r>
              <a:rPr lang="ru-RU" b="1" dirty="0" smtClean="0"/>
              <a:t>-  ……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77072"/>
            <a:ext cx="181133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095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1981372" cy="258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52438"/>
            <a:ext cx="2304256" cy="198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19812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21884" y="2967335"/>
            <a:ext cx="550022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Рәхмәт</a:t>
            </a:r>
            <a:endParaRPr lang="ru-RU" sz="11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2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768</TotalTime>
  <Words>161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Найдите из текста, где говорится о том, что</vt:lpstr>
      <vt:lpstr>Слайд 7</vt:lpstr>
      <vt:lpstr>Төшеп калган репликаларны куй</vt:lpstr>
      <vt:lpstr>Слайд 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Адиля</dc:creator>
  <cp:lastModifiedBy>Колледж</cp:lastModifiedBy>
  <cp:revision>77</cp:revision>
  <dcterms:created xsi:type="dcterms:W3CDTF">2015-04-11T10:47:36Z</dcterms:created>
  <dcterms:modified xsi:type="dcterms:W3CDTF">2020-04-28T15:06:48Z</dcterms:modified>
</cp:coreProperties>
</file>