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esh.edu.ru/subject/lesson/6332/main/151024/" TargetMode="External"/><Relationship Id="rId7" Type="http://schemas.openxmlformats.org/officeDocument/2006/relationships/hyperlink" Target="https://resh.edu.ru/subject/lesson/5581/main/151084/" TargetMode="External"/><Relationship Id="rId2" Type="http://schemas.openxmlformats.org/officeDocument/2006/relationships/hyperlink" Target="https://resh.edu.ru/subject/lesson/6479/main/15099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4ns9tr_Ob3w" TargetMode="External"/><Relationship Id="rId5" Type="http://schemas.openxmlformats.org/officeDocument/2006/relationships/hyperlink" Target="https://www.youtube.com/watch?v=WN4pv1g_528" TargetMode="External"/><Relationship Id="rId4" Type="http://schemas.openxmlformats.org/officeDocument/2006/relationships/hyperlink" Target="https://resh.edu.ru/subject/lesson/5911/main/151057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aklass.ru/p/himija/89-klass/metody-issledovaniia-v-khimii-232923/metody-nauchnogo-poznaniia-khimicheskii-eksperiment-232924/re-34afbd27-228d-49d6-a859-905bb400fe4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Методы познания в химии Научные методы исследования химических веществ и превращений. Роль химического эксперимента в познании природы. Моделирование химических явлений. Взаимосвязь химии, физики, математики и биологии. Естественнонаучная картина мира</a:t>
            </a:r>
            <a:r>
              <a:rPr lang="ru-RU" dirty="0" smtClean="0"/>
              <a:t>.</a:t>
            </a:r>
            <a:r>
              <a:rPr lang="ru-RU" dirty="0"/>
              <a:t> Повторение темы «Строение атома и вещества»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138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Строение атома и вещества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Вспомните строение атома и вещества, посмотрите видеоролики:</a:t>
            </a:r>
          </a:p>
          <a:p>
            <a:r>
              <a:rPr lang="ru-RU" dirty="0">
                <a:hlinkClick r:id="rId2"/>
              </a:rPr>
              <a:t>https://resh.edu.ru/subject/lesson/6479/main/150993</a:t>
            </a:r>
            <a:r>
              <a:rPr lang="ru-RU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ru-RU" dirty="0">
                <a:hlinkClick r:id="rId3"/>
              </a:rPr>
              <a:t>https://resh.edu.ru/subject/lesson/6332/main/151024</a:t>
            </a:r>
            <a:r>
              <a:rPr lang="ru-RU" dirty="0" smtClean="0">
                <a:hlinkClick r:id="rId3"/>
              </a:rPr>
              <a:t>/</a:t>
            </a:r>
            <a:endParaRPr lang="ru-RU" dirty="0" smtClean="0"/>
          </a:p>
          <a:p>
            <a:r>
              <a:rPr lang="ru-RU" dirty="0">
                <a:hlinkClick r:id="rId4"/>
              </a:rPr>
              <a:t>https://resh.edu.ru/subject/lesson/5911/main/151057</a:t>
            </a:r>
            <a:r>
              <a:rPr lang="ru-RU" dirty="0" smtClean="0">
                <a:hlinkClick r:id="rId4"/>
              </a:rPr>
              <a:t>/</a:t>
            </a:r>
            <a:endParaRPr lang="ru-RU" dirty="0" smtClean="0"/>
          </a:p>
          <a:p>
            <a:r>
              <a:rPr lang="ru-RU" dirty="0">
                <a:hlinkClick r:id="rId5"/>
              </a:rPr>
              <a:t>https://</a:t>
            </a:r>
            <a:r>
              <a:rPr lang="ru-RU" dirty="0" smtClean="0">
                <a:hlinkClick r:id="rId5"/>
              </a:rPr>
              <a:t>www.youtube.com/watch?v=WN4pv1g_528</a:t>
            </a:r>
            <a:endParaRPr lang="ru-RU" dirty="0" smtClean="0"/>
          </a:p>
          <a:p>
            <a:r>
              <a:rPr lang="ru-RU" dirty="0">
                <a:hlinkClick r:id="rId6"/>
              </a:rPr>
              <a:t>https://</a:t>
            </a:r>
            <a:r>
              <a:rPr lang="ru-RU" dirty="0" smtClean="0">
                <a:hlinkClick r:id="rId6"/>
              </a:rPr>
              <a:t>www.youtube.com/watch?v=4ns9tr_Ob3w</a:t>
            </a:r>
            <a:endParaRPr lang="ru-RU" dirty="0" smtClean="0"/>
          </a:p>
          <a:p>
            <a:r>
              <a:rPr lang="ru-RU" dirty="0">
                <a:hlinkClick r:id="rId7"/>
              </a:rPr>
              <a:t>https://resh.edu.ru/subject/lesson/5581/main/151084/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8420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Выучить конспект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969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Изучите  </a:t>
            </a:r>
            <a:r>
              <a:rPr lang="ru-RU" dirty="0" err="1" smtClean="0"/>
              <a:t>теоритеческий</a:t>
            </a:r>
            <a:r>
              <a:rPr lang="ru-RU" dirty="0" smtClean="0"/>
              <a:t> материал по презентации или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www.yaklass.ru/p/himija/89-klass/metody-issledovaniia-v-khimii-232923/metody-nauchnogo-poznaniia-khimicheskii-eksperiment-232924/re-34afbd27-228d-49d6-a859-905bb400fe41</a:t>
            </a: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433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Метод -</a:t>
            </a:r>
            <a:r>
              <a:rPr lang="ru-RU" sz="3200" b="1" i="1" dirty="0"/>
              <a:t>Совокупность приёмов и операций практического и теоретического освоения действительности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Научные методы </a:t>
            </a:r>
            <a:r>
              <a:rPr lang="ru-RU" dirty="0"/>
              <a:t>познания </a:t>
            </a:r>
            <a:r>
              <a:rPr lang="ru-RU" dirty="0" smtClean="0"/>
              <a:t>химии - методы </a:t>
            </a:r>
            <a:r>
              <a:rPr lang="ru-RU" dirty="0"/>
              <a:t>познания, которые используются для изучения веществ и химических </a:t>
            </a:r>
            <a:r>
              <a:rPr lang="ru-RU" dirty="0" smtClean="0"/>
              <a:t>явлений</a:t>
            </a:r>
          </a:p>
          <a:p>
            <a:pPr marL="0" indent="0">
              <a:buNone/>
            </a:pPr>
            <a:r>
              <a:rPr lang="ru-RU" b="1" dirty="0"/>
              <a:t>Различают 2 уровня научного познания: эмпирический и теоретический.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3248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Эмпирический уровень</a:t>
            </a:r>
            <a:r>
              <a:rPr lang="ru-RU" dirty="0"/>
              <a:t> - характеризуется исследованием реально существующих объектов.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На этом уровне происходит процесс накопления информации об этих объектах с помощью следующих методов: </a:t>
            </a:r>
            <a:r>
              <a:rPr lang="ru-RU" sz="1600" b="1" i="1" dirty="0"/>
              <a:t>наблюдение, измерение, постановка экспериментов.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b="1" i="1" dirty="0" smtClean="0"/>
          </a:p>
          <a:p>
            <a:pPr marL="0" indent="0">
              <a:buNone/>
            </a:pPr>
            <a:r>
              <a:rPr lang="ru-RU" sz="1600" b="1" i="1" dirty="0" smtClean="0"/>
              <a:t>Наблюдение </a:t>
            </a:r>
            <a:r>
              <a:rPr lang="ru-RU" sz="1600" b="1" i="1" dirty="0"/>
              <a:t>– это первоначальный метод эмпирического познания, позволяющий получить первичную информацию об объекте изучения</a:t>
            </a:r>
            <a:r>
              <a:rPr lang="ru-RU" sz="1600" b="1" i="1" dirty="0" smtClean="0"/>
              <a:t>. </a:t>
            </a:r>
            <a:r>
              <a:rPr lang="ru-RU" sz="1600" dirty="0" smtClean="0"/>
              <a:t>Наблюдение </a:t>
            </a:r>
            <a:r>
              <a:rPr lang="ru-RU" sz="1600" dirty="0"/>
              <a:t>является целенаправленным, планомерным, активным методом научного познания: оно ведётся для решения заранее поставленных задач, строго по составленному исследователем плану, согласованному с поставленными задачами и сопровождается активными действиями исследователя. Результаты научных наблюдений фиксируются в виде описания признаков наблюдаемого объекта, таблиц, схем и т.д. Всё это является базисом науки, опираясь на который учёные создают эмпирические обобщения, сравнивают изучаемые объекты по тем или иным признакам, проводят классификацию, выявляют закономерности.</a:t>
            </a:r>
          </a:p>
          <a:p>
            <a:pPr marL="0" indent="0">
              <a:buNone/>
            </a:pPr>
            <a:r>
              <a:rPr lang="ru-RU" sz="1600" dirty="0"/>
              <a:t>Наблюдения могут быть непосредственными, воспринимаемыми органами чувств человека, и опосредованными, которые проводятся с использованием технических средств наблюдения: микроскопов, телескопов и др.</a:t>
            </a:r>
          </a:p>
          <a:p>
            <a:pPr marL="0" indent="0">
              <a:buNone/>
            </a:pPr>
            <a:r>
              <a:rPr lang="ru-RU" sz="1600" dirty="0"/>
              <a:t>В процессе наблюдения могут совершаться открытия новых явлений, позволяющих обосновать какую-либо научную гипотезу или подтвердить какое-либо положение известной теории.</a:t>
            </a:r>
          </a:p>
          <a:p>
            <a:pPr marL="0" indent="0">
              <a:buNone/>
            </a:pPr>
            <a:r>
              <a:rPr lang="ru-RU" sz="1600" dirty="0"/>
              <a:t>Из всего сказанного следует, что </a:t>
            </a:r>
            <a:r>
              <a:rPr lang="ru-RU" sz="1600" u="sng" dirty="0"/>
              <a:t>наблюдение является важнейшим методом научного познания, позволяющим собрать обширную информацию об окружающем мире</a:t>
            </a:r>
            <a:r>
              <a:rPr lang="ru-RU" sz="1600" u="sng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44168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/>
              <a:t>Измерение – это процесс определения количественных значений свойств изучаемого объекта с помощью специальных технических устройств.</a:t>
            </a:r>
            <a:endParaRPr lang="ru-RU" dirty="0"/>
          </a:p>
          <a:p>
            <a:pPr marL="0" indent="0">
              <a:buNone/>
            </a:pPr>
            <a:r>
              <a:rPr lang="ru-RU" u="sng" dirty="0"/>
              <a:t>Измерения бывают прямые и косвенные</a:t>
            </a:r>
            <a:r>
              <a:rPr lang="ru-RU" dirty="0"/>
              <a:t>.</a:t>
            </a:r>
          </a:p>
          <a:p>
            <a:r>
              <a:rPr lang="ru-RU" dirty="0"/>
              <a:t>Прямые измерения – это такие измерения, при которых значение измеряемой величины выдаётся непосредственно измерительным прибором.</a:t>
            </a:r>
          </a:p>
          <a:p>
            <a:r>
              <a:rPr lang="ru-RU" dirty="0"/>
              <a:t>При косвенном измерении искомое значение величины определяют по известной математической зависимости (по формуле), используя для этого данные, полученные при прямых измерениях. В процессе измерения не всегда требуется участие человека. Измерение может быть включено в работу автоматической информационно-измерительной системы, которая строится на базе электронно-вычислительной техники.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793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264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i="1" dirty="0"/>
              <a:t>Эксперимент – более сложный метод эмпирического познания по сравнению с наблюдением. Он отличается от метода наблюдения тем, что в ходе </a:t>
            </a:r>
            <a:r>
              <a:rPr lang="ru-RU" b="1" i="1" dirty="0" smtClean="0"/>
              <a:t>эксперимента  исследователь </a:t>
            </a:r>
            <a:r>
              <a:rPr lang="ru-RU" b="1" i="1" dirty="0"/>
              <a:t>может изменять условия (давление, температуру, напряжение и т.д.), устранять побочные факторы, затрудняющие процесс исследования. Эксперимент может повторяться несколько раз для получения наиболее достоверных </a:t>
            </a:r>
            <a:r>
              <a:rPr lang="ru-RU" b="1" i="1" dirty="0" err="1"/>
              <a:t>результатов.</a:t>
            </a:r>
            <a:r>
              <a:rPr lang="ru-RU" dirty="0" err="1"/>
              <a:t>Условия</a:t>
            </a:r>
            <a:r>
              <a:rPr lang="ru-RU" dirty="0"/>
              <a:t> научного эксперимента: целенаправленность, наличие базы в виде исходных теоретических положений, наличие плана проведения эксперимента, наличие технических средств, наличие специалистов необходимого уровня квалификации. В зависимости от характера поставленных задач, решаемых в ходе эксперимента, последние подразделяются на исследовательские и проверочные.</a:t>
            </a:r>
          </a:p>
          <a:p>
            <a:r>
              <a:rPr lang="ru-RU" b="1" dirty="0"/>
              <a:t>Исследовательские эксперименты</a:t>
            </a:r>
            <a:r>
              <a:rPr lang="ru-RU" dirty="0"/>
              <a:t> направлены на обнаружение новых, неизвестных науке свойств изучаемого объекта. Результатом такого эксперимента могут быть выводы, изменяющие представления об этом объекте.</a:t>
            </a:r>
          </a:p>
          <a:p>
            <a:r>
              <a:rPr lang="ru-RU" b="1" dirty="0"/>
              <a:t>Проверочные эксперименты</a:t>
            </a:r>
            <a:r>
              <a:rPr lang="ru-RU" dirty="0"/>
              <a:t> служат для проверки или подтверждения тех или иных теоретических положений.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1601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Методы теоретического уровня познания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i="1" dirty="0"/>
              <a:t>Идеализация </a:t>
            </a:r>
            <a:r>
              <a:rPr lang="ru-RU" dirty="0"/>
              <a:t>– представляет собой мысленное внесение определенных изменений в изучаемый объект в соответствии с целями исследований. В результате таких изменений могут быть исключены из рассмотрения какие-то свойства, признаки, стороны объектов. Например, в механике идеализация материальной точки как тела, лишенного размеров и массы. Такой прием удобен при описании движения, в том числе атомов и молекул. Идеализация используется тогда, когда реальные объекты достаточно сложны для имеющихся средств математического анализа, когда некоторые свойства затемняют существо протекающих в объекте процессов. Роль идеализации как метода научного познания заключается в том, что получаемые на его основе теоретические положения, можно использовать для исследования реальных объектов или явлений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i="1" dirty="0"/>
              <a:t>Формализация </a:t>
            </a:r>
            <a:r>
              <a:rPr lang="ru-RU" dirty="0"/>
              <a:t>- заключается в использовании специальной символики, позволяет отвлечься от изучения реальных объектов и оперировать вместо этого символами (знаками). Достоинством формализации является возможность проведения исследований без обращения к какому-либо объекту, кроме этого обеспечивается краткость и четкость записи научной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2362817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Анализ и </a:t>
            </a:r>
            <a:r>
              <a:rPr lang="ru-RU" b="1" i="1" dirty="0" smtClean="0"/>
              <a:t>синтез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u="sng" dirty="0"/>
              <a:t>Под анализом понимают разделение объекта</a:t>
            </a:r>
            <a:r>
              <a:rPr lang="ru-RU" dirty="0"/>
              <a:t> (мысленно или реально) на составные части с целью изучения их по отдельности.</a:t>
            </a:r>
          </a:p>
          <a:p>
            <a:r>
              <a:rPr lang="ru-RU" u="sng" dirty="0"/>
              <a:t>Под синтезом понимают соединение составных частей объекта</a:t>
            </a:r>
            <a:r>
              <a:rPr lang="ru-RU" dirty="0"/>
              <a:t> (мысленно или реально) с целью изучения его как единого целого. Для изучения объекта как единого целого необходимо рассматривать его составные части в совокупности, в единстве. В процессе синтеза производится соединение воедино составных частей изучаемого объекта. Анализ и синтез успешно используются в сфере мыслительной деятельности человека, т.е. в теоретическом познании.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5780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/>
              <a:t>Моделирование –</a:t>
            </a:r>
            <a:r>
              <a:rPr lang="ru-RU" sz="4000" dirty="0"/>
              <a:t> </a:t>
            </a:r>
            <a:r>
              <a:rPr lang="ru-RU" sz="4000" dirty="0" smtClean="0"/>
              <a:t>метод, основанный </a:t>
            </a:r>
            <a:r>
              <a:rPr lang="ru-RU" sz="4000" dirty="0"/>
              <a:t>на изучении моделированного объекта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Модель строится по подобию оригинала, на ней воспроизводят, свойственные оригиналу процессы и полученные сведения переносятся на моделируемый объект – оригинал. Различают несколько видов моделирования:</a:t>
            </a:r>
          </a:p>
          <a:p>
            <a:r>
              <a:rPr lang="ru-RU" u="sng" dirty="0"/>
              <a:t>Мысленное.</a:t>
            </a:r>
            <a:r>
              <a:rPr lang="ru-RU" dirty="0"/>
              <a:t> К нему относятся самые различные мыслительные представления в форме тех или иных воображаемых моделей.</a:t>
            </a:r>
          </a:p>
          <a:p>
            <a:r>
              <a:rPr lang="ru-RU" u="sng" dirty="0" smtClean="0"/>
              <a:t>Физическое</a:t>
            </a:r>
            <a:r>
              <a:rPr lang="ru-RU" u="sng" dirty="0"/>
              <a:t>.</a:t>
            </a:r>
            <a:r>
              <a:rPr lang="ru-RU" dirty="0"/>
              <a:t> Оно характеризуется физическим подобием между моделью и оригиналом.</a:t>
            </a:r>
          </a:p>
          <a:p>
            <a:r>
              <a:rPr lang="ru-RU" u="sng" dirty="0"/>
              <a:t>Символическое </a:t>
            </a:r>
            <a:r>
              <a:rPr lang="ru-RU" dirty="0"/>
              <a:t>– связано с построением графиков, схем.</a:t>
            </a:r>
          </a:p>
          <a:p>
            <a:r>
              <a:rPr lang="ru-RU" u="sng" dirty="0"/>
              <a:t>Численное моделирование на ЭВМ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60168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386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Методы познания в химии Научные методы исследования химических веществ и превращений. Роль химического эксперимента в познании природы. Моделирование химических явлений. Взаимосвязь химии, физики, математики и биологии. Естественнонаучная картина мира. Повторение темы «Строение атома и вещества»</vt:lpstr>
      <vt:lpstr>Задание:</vt:lpstr>
      <vt:lpstr>Метод -Совокупность приёмов и операций практического и теоретического освоения действительности</vt:lpstr>
      <vt:lpstr>Эмпирический уровень - характеризуется исследованием реально существующих объектов. </vt:lpstr>
      <vt:lpstr>Презентация PowerPoint</vt:lpstr>
      <vt:lpstr>Презентация PowerPoint</vt:lpstr>
      <vt:lpstr>Методы теоретического уровня познания</vt:lpstr>
      <vt:lpstr>Анализ и синтез</vt:lpstr>
      <vt:lpstr>Моделирование – метод, основанный на изучении моделированного объекта.</vt:lpstr>
      <vt:lpstr>Строение атома и вещества</vt:lpstr>
      <vt:lpstr>Домашнее задания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Научные методы познания в химии. Источники химической информации. Поиск информации по названиям, идентификаторам, структурным формулам. Моделирование химических процессов и явлений, химический анализ и синтез как методы научного познания.</dc:title>
  <cp:lastModifiedBy>Admin</cp:lastModifiedBy>
  <cp:revision>4</cp:revision>
  <dcterms:modified xsi:type="dcterms:W3CDTF">2020-05-13T14:24:23Z</dcterms:modified>
</cp:coreProperties>
</file>