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Итоговое занятие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753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Напишите сжатое изложение по тексту  14 из каталога заданий  сайта «Решу ОГЭ»  («</a:t>
            </a:r>
            <a:r>
              <a:rPr lang="ru-RU" dirty="0"/>
              <a:t>Всё даль­ше ухо­дит Ве­ли­кая Оте­че­ствен­ная война </a:t>
            </a:r>
            <a:r>
              <a:rPr lang="ru-RU" dirty="0" smtClean="0"/>
              <a:t>…»)</a:t>
            </a:r>
          </a:p>
          <a:p>
            <a:r>
              <a:rPr lang="ru-RU" dirty="0"/>
              <a:t>Отправить фото на электронную почту учителя, преподающего в вашем классе: </a:t>
            </a:r>
            <a:br>
              <a:rPr lang="ru-RU" dirty="0"/>
            </a:br>
            <a:r>
              <a:rPr lang="ru-RU" dirty="0"/>
              <a:t>2303000234@edu.tatar.ru  </a:t>
            </a:r>
            <a:r>
              <a:rPr lang="ru-RU" dirty="0" err="1"/>
              <a:t>Галимуллина</a:t>
            </a:r>
            <a:r>
              <a:rPr lang="ru-RU" dirty="0"/>
              <a:t> ГГ.</a:t>
            </a:r>
            <a:br>
              <a:rPr lang="ru-RU" dirty="0"/>
            </a:br>
            <a:r>
              <a:rPr lang="ru-RU" dirty="0"/>
              <a:t>rahimova.rosa.1958@mail.ru  Рахимова Р.Ш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62656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0</TotalTime>
  <Words>36</Words>
  <Application>Microsoft Office PowerPoint</Application>
  <PresentationFormat>Экран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NewsPrint</vt:lpstr>
      <vt:lpstr>Итоговое занятие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занятие</dc:title>
  <dc:creator>Гульнара</dc:creator>
  <cp:lastModifiedBy>Гульнара</cp:lastModifiedBy>
  <cp:revision>1</cp:revision>
  <dcterms:created xsi:type="dcterms:W3CDTF">2020-05-20T15:28:41Z</dcterms:created>
  <dcterms:modified xsi:type="dcterms:W3CDTF">2020-05-20T15:35:35Z</dcterms:modified>
</cp:coreProperties>
</file>