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6"/>
  </p:notesMasterIdLst>
  <p:sldIdLst>
    <p:sldId id="257" r:id="rId2"/>
    <p:sldId id="304" r:id="rId3"/>
    <p:sldId id="305" r:id="rId4"/>
    <p:sldId id="306" r:id="rId5"/>
    <p:sldId id="307" r:id="rId6"/>
    <p:sldId id="308" r:id="rId7"/>
    <p:sldId id="309" r:id="rId8"/>
    <p:sldId id="259" r:id="rId9"/>
    <p:sldId id="313" r:id="rId10"/>
    <p:sldId id="310" r:id="rId11"/>
    <p:sldId id="302" r:id="rId12"/>
    <p:sldId id="314" r:id="rId13"/>
    <p:sldId id="315" r:id="rId14"/>
    <p:sldId id="312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6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CC"/>
    <a:srgbClr val="FFCC99"/>
    <a:srgbClr val="990000"/>
    <a:srgbClr val="33CCCC"/>
    <a:srgbClr val="33CCFF"/>
    <a:srgbClr val="0099CC"/>
    <a:srgbClr val="FF99CC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4" autoAdjust="0"/>
    <p:restoredTop sz="94660"/>
  </p:normalViewPr>
  <p:slideViewPr>
    <p:cSldViewPr>
      <p:cViewPr varScale="1">
        <p:scale>
          <a:sx n="68" d="100"/>
          <a:sy n="68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DFC211-5B96-4259-BEEE-771171EF5634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C57465-0BC9-4938-8AFB-8D91A867F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319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</a:pPr>
            <a:fld id="{71CE83B5-8ACA-4C73-A852-E433C8DEC077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87015-28CE-4C50-9199-AD87A028DADD}" type="datetimeFigureOut">
              <a:rPr lang="ru-RU" altLang="ru-RU"/>
              <a:pPr>
                <a:defRPr/>
              </a:pPr>
              <a:t>14.05.2020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F36EF-EEC1-49FD-B366-314371009A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3087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AF49F-96CB-4DEA-BD9E-BF47BF907533}" type="datetimeFigureOut">
              <a:rPr lang="ru-RU" altLang="ru-RU"/>
              <a:pPr>
                <a:defRPr/>
              </a:pPr>
              <a:t>14.05.2020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D4D2E-5F49-4A9D-A33F-7B1A9248AB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4090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C481F-D9A7-4EB4-93EC-02CC44FD3609}" type="datetimeFigureOut">
              <a:rPr lang="ru-RU" altLang="ru-RU"/>
              <a:pPr>
                <a:defRPr/>
              </a:pPr>
              <a:t>14.05.2020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B5F4D-2116-416C-B5F1-F2B8B0A79E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5171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AA720-EC73-49C8-92CA-B611C6B2B97A}" type="datetimeFigureOut">
              <a:rPr lang="ru-RU" altLang="ru-RU"/>
              <a:pPr>
                <a:defRPr/>
              </a:pPr>
              <a:t>14.05.2020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2C681-AB33-4A97-B9F8-8061591450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4879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B4E60-3A33-4DA3-9F3C-B1A73F712B23}" type="datetimeFigureOut">
              <a:rPr lang="ru-RU" altLang="ru-RU"/>
              <a:pPr>
                <a:defRPr/>
              </a:pPr>
              <a:t>14.05.2020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674EE-4A1B-4718-83E5-862E3EA9D5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0179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76744-3D0B-4154-8EBF-1CD5B82B2F3B}" type="datetimeFigureOut">
              <a:rPr lang="ru-RU" altLang="ru-RU"/>
              <a:pPr>
                <a:defRPr/>
              </a:pPr>
              <a:t>14.05.2020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85204-F217-4F32-913F-3EB827AAC6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187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05CAC-D191-43A5-ADE3-C5C09198CD51}" type="datetimeFigureOut">
              <a:rPr lang="ru-RU" altLang="ru-RU"/>
              <a:pPr>
                <a:defRPr/>
              </a:pPr>
              <a:t>14.05.2020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E818A-FF1E-4026-A7E7-67235CD08B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894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A5D18-BB37-40D5-A532-33AFE90A20CA}" type="datetimeFigureOut">
              <a:rPr lang="ru-RU" altLang="ru-RU"/>
              <a:pPr>
                <a:defRPr/>
              </a:pPr>
              <a:t>14.05.2020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B52B3-D7C1-4BFF-875C-F791086C09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4281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78981-131C-4272-B753-A8C6EF5F8B5E}" type="datetimeFigureOut">
              <a:rPr lang="ru-RU" altLang="ru-RU"/>
              <a:pPr>
                <a:defRPr/>
              </a:pPr>
              <a:t>14.05.2020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8E0CD-A3C2-47B4-9CF5-D33372EBFB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0765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CC703-874D-4FD9-85A7-2645B378935C}" type="datetimeFigureOut">
              <a:rPr lang="ru-RU" altLang="ru-RU"/>
              <a:pPr>
                <a:defRPr/>
              </a:pPr>
              <a:t>14.05.2020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9A8D8-2D65-495C-B8B6-4CBA2E5D8F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5188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ADFCC-C591-44E8-8550-948CEEC2C198}" type="datetimeFigureOut">
              <a:rPr lang="ru-RU" altLang="ru-RU"/>
              <a:pPr>
                <a:defRPr/>
              </a:pPr>
              <a:t>14.05.2020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D778B-2C8F-4C5B-9546-3CB85EDB9D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5628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DB19A6-320F-49C7-B971-569A4ACACEC1}" type="datetimeFigureOut">
              <a:rPr lang="ru-RU" altLang="ru-RU"/>
              <a:pPr>
                <a:defRPr/>
              </a:pPr>
              <a:t>14.05.2020</a:t>
            </a:fld>
            <a:endParaRPr lang="ru-RU" altLang="ru-RU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EC0021C-2B3C-40A1-825C-1AB5B0A523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Тема: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6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  <a:r>
              <a:rPr lang="ru-RU" sz="4000" dirty="0" smtClean="0"/>
              <a:t>И </a:t>
            </a:r>
            <a:r>
              <a:rPr lang="ru-RU" sz="4000" dirty="0" smtClean="0"/>
              <a:t>Косяков «Все она», </a:t>
            </a:r>
            <a:r>
              <a:rPr lang="ru-RU" sz="4000" dirty="0" smtClean="0"/>
              <a:t>Л. </a:t>
            </a:r>
            <a:r>
              <a:rPr lang="ru-RU" sz="4000" dirty="0" smtClean="0"/>
              <a:t>Толстой « </a:t>
            </a:r>
            <a:r>
              <a:rPr lang="ru-RU" sz="4000" dirty="0" smtClean="0"/>
              <a:t>Мальчик и </a:t>
            </a:r>
            <a:r>
              <a:rPr lang="ru-RU" sz="4000" dirty="0" smtClean="0"/>
              <a:t>отец», </a:t>
            </a:r>
            <a:r>
              <a:rPr lang="ru-RU" sz="4000" dirty="0" smtClean="0"/>
              <a:t>К. </a:t>
            </a:r>
            <a:r>
              <a:rPr lang="ru-RU" sz="4000" dirty="0" smtClean="0"/>
              <a:t>Ушинский «Лекарство». </a:t>
            </a:r>
            <a:r>
              <a:rPr lang="ru-RU" sz="4000" dirty="0" smtClean="0"/>
              <a:t>Маленькие и большие секреты страны </a:t>
            </a:r>
            <a:r>
              <a:rPr lang="ru-RU" sz="4000" dirty="0" err="1" smtClean="0"/>
              <a:t>литературии</a:t>
            </a:r>
            <a:r>
              <a:rPr lang="ru-RU" sz="4000" dirty="0" smtClean="0"/>
              <a:t>.</a:t>
            </a:r>
            <a:endParaRPr lang="ru-RU" altLang="ru-RU" sz="40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4" descr="https://img.labirint.ru/rcimg/8af39212e0e5bbb79863b5f5e4d0b557/1920x1080/comments_pic/1211/02lab4fi41331844806.jpg?13318448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21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стихотворение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Всё она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altLang="ru-RU" sz="4000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/>
              <a:t>О ком это стихотворение?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Как автор относится к маме?</a:t>
            </a:r>
          </a:p>
          <a:p>
            <a:r>
              <a:rPr lang="ru-RU" dirty="0" smtClean="0"/>
              <a:t>Какие </a:t>
            </a:r>
            <a:r>
              <a:rPr lang="ru-RU" dirty="0" smtClean="0"/>
              <a:t>слова говорят нам о любви и трогательном отношении автора к маме?</a:t>
            </a:r>
          </a:p>
          <a:p>
            <a:r>
              <a:rPr lang="ru-RU" dirty="0" smtClean="0"/>
              <a:t>Прочитай стихотворение выразительно.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 descr="https://ds03.infourok.ru/uploads/ex/0d02/00016c91-9c1c0ace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2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стихотворение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altLang="ru-RU" sz="4000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/>
              <a:t>О чём это стихотворение?</a:t>
            </a:r>
          </a:p>
          <a:p>
            <a:r>
              <a:rPr lang="ru-RU" dirty="0" smtClean="0"/>
              <a:t>Прочитай стихотворение выразительно и выучи наизусть.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5" name="Picture 6" descr="J0099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71031" y="3171031"/>
            <a:ext cx="6858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6" descr="ht3_jp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F1"/>
              </a:clrFrom>
              <a:clrTo>
                <a:srgbClr val="FFF8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0"/>
            <a:ext cx="419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F34AD6-275B-485D-B92E-E76059908A5F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1447800"/>
            <a:ext cx="6858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Ты отлично поработал!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553917"/>
      </p:ext>
    </p:extLst>
  </p:cSld>
  <p:clrMapOvr>
    <a:masterClrMapping/>
  </p:clrMapOvr>
  <p:transition advTm="2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07F7D3A-3498-4D63-B5E6-A8D7796B90C0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7239001" cy="1437973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82945" tIns="41473" rIns="82945" bIns="41473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400" b="1" spc="45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</a:t>
            </a:r>
            <a:r>
              <a:rPr lang="ru-RU" sz="4400" b="1" spc="45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читать. Правила чтения.</a:t>
            </a:r>
            <a:endParaRPr lang="ru-RU" sz="4400" b="1" spc="45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4" name="Рисунок 4" descr="27deab33783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0"/>
            <a:ext cx="1868487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981200"/>
            <a:ext cx="9144000" cy="4392628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3300" b="1" dirty="0"/>
              <a:t>Правильно ставь ударение;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300" b="1" dirty="0"/>
              <a:t>Соблюдай паузы;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300" b="1" dirty="0"/>
              <a:t>Выбери силу голоса </a:t>
            </a:r>
            <a:r>
              <a:rPr lang="ru-RU" sz="3300" dirty="0"/>
              <a:t>(громко, или тихо);</a:t>
            </a:r>
            <a:endParaRPr lang="ru-RU" sz="3300" b="1" dirty="0"/>
          </a:p>
          <a:p>
            <a:pPr>
              <a:buFont typeface="Wingdings" pitchFamily="2" charset="2"/>
              <a:buChar char="v"/>
              <a:defRPr/>
            </a:pPr>
            <a:r>
              <a:rPr lang="ru-RU" sz="3300" b="1" dirty="0"/>
              <a:t>Определи темп </a:t>
            </a:r>
            <a:r>
              <a:rPr lang="ru-RU" sz="3300" dirty="0"/>
              <a:t>(быстро или медленно);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300" b="1" dirty="0"/>
              <a:t>Читай эмоционально;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300" b="1" dirty="0"/>
              <a:t>Покажи интонацией своё отношение</a:t>
            </a:r>
          </a:p>
          <a:p>
            <a:pPr algn="ctr">
              <a:defRPr/>
            </a:pPr>
            <a:r>
              <a:rPr lang="ru-RU" sz="3300" b="1" dirty="0"/>
              <a:t> к </a:t>
            </a:r>
            <a:r>
              <a:rPr lang="ru-RU" sz="3300" b="1" dirty="0" smtClean="0"/>
              <a:t>произведению;</a:t>
            </a:r>
            <a:endParaRPr lang="ru-RU" sz="3300" b="1" dirty="0"/>
          </a:p>
          <a:p>
            <a:pPr algn="ctr">
              <a:defRPr/>
            </a:pPr>
            <a:endParaRPr lang="ru-RU" sz="4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416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Лев Николаевич Толстой (1828-1910)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2292" name="Picture 4" descr="http://i.mycdn.me/i?r=AzEPZsRbOZEKgBhR0XGMT1Rk_axLtMZA6bmyW9_TOQHCWa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6808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9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http://900igr.net/up/datas/133907/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s://litera.md/image/cache/catalog/export/products/03/341603/1-max-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810000" cy="5076826"/>
          </a:xfrm>
          <a:prstGeom prst="rect">
            <a:avLst/>
          </a:prstGeom>
          <a:noFill/>
        </p:spPr>
      </p:pic>
      <p:pic>
        <p:nvPicPr>
          <p:cNvPr id="8196" name="Picture 4" descr="http://moreskazok.ru/images/tolstoyln/pravda-vsego-doroz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071678"/>
            <a:ext cx="4929222" cy="4443406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4572000" y="642918"/>
            <a:ext cx="435771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Л.Толстой «Мальчик и отец»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6812281"/>
            <a:ext cx="7772400" cy="45719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Л.Толстого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92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«Мальчик и отец».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 О чем этот рассказ?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Прочитай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пословицы,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объясни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их смысл.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Всякий правду любит, да не всякий ее скажет.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За одну правду хвалят, а за другую бьют.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Засыпь правду золотом, затопчи ее в грязь, а она все наружу выйдет.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Какая из этих пословиц подходит к данному рассказу?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848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6" name="Picture 2" descr="https://ds04.infourok.ru/uploads/ex/12c1/00136028-aa7b58ba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22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3.infourok.ru/uploads/ex/0f3d/000629bc-f2ac90cd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22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4294967295"/>
          </p:nvPr>
        </p:nvSpPr>
        <p:spPr>
          <a:xfrm>
            <a:off x="571472" y="1857364"/>
            <a:ext cx="8229600" cy="4525963"/>
          </a:xfrm>
        </p:spPr>
        <p:txBody>
          <a:bodyPr/>
          <a:lstStyle/>
          <a:p>
            <a:pPr marL="852487" indent="-742950" eaLnBrk="1" hangingPunct="1">
              <a:buFontTx/>
              <a:buAutoNum type="arabicPeriod"/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 чём говорится в прочитанном тексте?</a:t>
            </a:r>
          </a:p>
          <a:p>
            <a:pPr marL="852487" indent="-742950" eaLnBrk="1" hangingPunct="1">
              <a:buFontTx/>
              <a:buAutoNum type="arabicPeriod"/>
              <a:defRPr/>
            </a:pPr>
            <a:r>
              <a:rPr lang="ru-RU" dirty="0" smtClean="0"/>
              <a:t>В чём  </a:t>
            </a:r>
            <a:r>
              <a:rPr lang="ru-RU" dirty="0" smtClean="0"/>
              <a:t>смысл рассказа? </a:t>
            </a:r>
            <a:endParaRPr lang="ru-RU" alt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65125" indent="-255588" eaLnBrk="1" hangingPunct="1">
              <a:buFontTx/>
              <a:buNone/>
              <a:defRPr/>
            </a:pPr>
            <a:endParaRPr lang="ru-RU" alt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92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екарство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6" name="Picture 2" descr="https://ds04.infourok.ru/uploads/ex/12c1/00136028-aa7b58ba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22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122</Words>
  <Application>Microsoft Office PowerPoint</Application>
  <PresentationFormat>Экран (4:3)</PresentationFormat>
  <Paragraphs>29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Тема:</vt:lpstr>
      <vt:lpstr>Слайд 2</vt:lpstr>
      <vt:lpstr>Лев Николаевич Толстой (1828-1910)</vt:lpstr>
      <vt:lpstr>Слайд 4</vt:lpstr>
      <vt:lpstr>   Прочитай произведение Л.Толстого на  с. 92 «Мальчик и отец».  —  О чем этот рассказ? — Прочитай пословицы, объясни их смысл. • Всякий правду любит, да не всякий ее скажет. • За одну правду хвалят, а за другую бьют. • Засыпь правду золотом, затопчи ее в грязь, а она все наружу выйдет. — Какая из этих пословиц подходит к данному рассказу?    </vt:lpstr>
      <vt:lpstr>Слайд 6</vt:lpstr>
      <vt:lpstr>Слайд 7</vt:lpstr>
      <vt:lpstr>Прочитай рассказ на с. 92  «Лекарство». </vt:lpstr>
      <vt:lpstr>Слайд 9</vt:lpstr>
      <vt:lpstr>Слайд 10</vt:lpstr>
      <vt:lpstr>Прочитай стихотворение на с. 91  «Всё она». </vt:lpstr>
      <vt:lpstr>Слайд 12</vt:lpstr>
      <vt:lpstr>Прочитай стихотворение на с. 100   </vt:lpstr>
      <vt:lpstr>Слайд 14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МКСКОУ для обучающихся ,воспитанников с ограниченными                возможностями здоровья «Чернухинская специальная                        (корррекционная)общеобразовательная                                  школа – интернат VIII вида</dc:title>
  <dc:creator>Ирина</dc:creator>
  <cp:lastModifiedBy>Колледж</cp:lastModifiedBy>
  <cp:revision>65</cp:revision>
  <dcterms:created xsi:type="dcterms:W3CDTF">2012-10-08T10:43:38Z</dcterms:created>
  <dcterms:modified xsi:type="dcterms:W3CDTF">2020-05-14T10:30:22Z</dcterms:modified>
</cp:coreProperties>
</file>