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iraya@b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8872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Добрый день! </a:t>
            </a:r>
            <a:br>
              <a:rPr lang="ru-RU" dirty="0" smtClean="0"/>
            </a:br>
            <a:r>
              <a:rPr lang="ru-RU" dirty="0" smtClean="0"/>
              <a:t>Откройте рабочую тетрадь, запишите число 12.05</a:t>
            </a:r>
            <a:br>
              <a:rPr lang="ru-RU" dirty="0" smtClean="0"/>
            </a:br>
            <a:r>
              <a:rPr lang="ru-RU" dirty="0" smtClean="0"/>
              <a:t>и тему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892480" cy="30963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«Повторение темы: Клеточное строение организмов»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(работаем по конспектам уроков и по учебнику В.В. Пасечник)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Значение митоза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или его биологическая роль в природе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ru-RU" dirty="0" smtClean="0"/>
              <a:t>Митоз обеспечивает постоянное количество хромосом в клетках организма. </a:t>
            </a:r>
          </a:p>
          <a:p>
            <a:r>
              <a:rPr lang="ru-RU" dirty="0" smtClean="0"/>
              <a:t>Процесс лежит в основе роста и развития организма.</a:t>
            </a:r>
            <a:endParaRPr lang="ru-RU" dirty="0"/>
          </a:p>
        </p:txBody>
      </p:sp>
      <p:pic>
        <p:nvPicPr>
          <p:cNvPr id="5122" name="Picture 2" descr="Картинка 1 из 1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073375" cy="2650630"/>
          </a:xfrm>
          <a:prstGeom prst="rect">
            <a:avLst/>
          </a:prstGeom>
          <a:noFill/>
        </p:spPr>
      </p:pic>
      <p:pic>
        <p:nvPicPr>
          <p:cNvPr id="5130" name="Picture 10" descr="Картинка 53 из 1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45024"/>
            <a:ext cx="1937792" cy="1937792"/>
          </a:xfrm>
          <a:prstGeom prst="rect">
            <a:avLst/>
          </a:prstGeom>
          <a:noFill/>
        </p:spPr>
      </p:pic>
      <p:pic>
        <p:nvPicPr>
          <p:cNvPr id="5132" name="Picture 12" descr="http://im8-tub-ru.yandex.net/i?id=329901782-0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01208"/>
            <a:ext cx="1428750" cy="1200150"/>
          </a:xfrm>
          <a:prstGeom prst="rect">
            <a:avLst/>
          </a:prstGeom>
          <a:noFill/>
        </p:spPr>
      </p:pic>
      <p:pic>
        <p:nvPicPr>
          <p:cNvPr id="5134" name="Picture 14" descr="http://im7-tub-ru.yandex.net/i?id=445925474-1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857250" cy="1428750"/>
          </a:xfrm>
          <a:prstGeom prst="rect">
            <a:avLst/>
          </a:prstGeom>
          <a:noFill/>
        </p:spPr>
      </p:pic>
      <p:pic>
        <p:nvPicPr>
          <p:cNvPr id="5136" name="Picture 16" descr="http://im8-tub-ru.yandex.net/i?id=22179496-3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61048"/>
            <a:ext cx="14287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 в тетрадь, зарисуй схему! </a:t>
            </a:r>
            <a:r>
              <a:rPr lang="ru-RU" dirty="0" smtClean="0"/>
              <a:t>мейоз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661248"/>
            <a:ext cx="8820472" cy="11967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В результате мейоза </a:t>
            </a:r>
            <a:r>
              <a:rPr lang="ru-RU" sz="9600" b="1" dirty="0" smtClean="0"/>
              <a:t>из одной </a:t>
            </a:r>
            <a:r>
              <a:rPr lang="ru-RU" sz="9600" dirty="0" smtClean="0"/>
              <a:t>материнской клетки образуется </a:t>
            </a:r>
            <a:r>
              <a:rPr lang="ru-RU" sz="9600" b="1" dirty="0" smtClean="0"/>
              <a:t>четыре</a:t>
            </a:r>
            <a:r>
              <a:rPr lang="ru-RU" sz="9600" dirty="0" smtClean="0"/>
              <a:t> дочерние клетки, в каждой из которых в два раза меньше хромосом, чем в материнской клетке.</a:t>
            </a:r>
          </a:p>
          <a:p>
            <a:pPr>
              <a:buNone/>
            </a:pPr>
            <a:r>
              <a:rPr lang="ru-RU" sz="9600" dirty="0" smtClean="0"/>
              <a:t>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6228184" y="13407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228184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763688" y="2564904"/>
            <a:ext cx="1080120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12160" y="3429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68144" y="42930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13" idx="7"/>
          </p:cNvCxnSpPr>
          <p:nvPr/>
        </p:nvCxnSpPr>
        <p:spPr>
          <a:xfrm flipV="1">
            <a:off x="4416385" y="2060848"/>
            <a:ext cx="1451759" cy="2059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2708920"/>
            <a:ext cx="1296144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8024" y="3484976"/>
            <a:ext cx="1008112" cy="8804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008" y="3861048"/>
            <a:ext cx="100811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635896" y="21328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31409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699792" y="2636912"/>
            <a:ext cx="792088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2"/>
          </p:cNvCxnSpPr>
          <p:nvPr/>
        </p:nvCxnSpPr>
        <p:spPr>
          <a:xfrm>
            <a:off x="2843808" y="3429000"/>
            <a:ext cx="792088" cy="16916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72000" y="1556792"/>
            <a:ext cx="72008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мейоза. </a:t>
            </a:r>
            <a:br>
              <a:rPr lang="ru-RU" dirty="0" smtClean="0"/>
            </a:br>
            <a:r>
              <a:rPr lang="ru-RU" dirty="0" smtClean="0"/>
              <a:t>Биологическая роль мейоза.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Мейоз связан с размножением организма.</a:t>
            </a:r>
          </a:p>
          <a:p>
            <a:r>
              <a:rPr lang="ru-RU" dirty="0" smtClean="0"/>
              <a:t>В результате мейоза количество хромосом уменьшается вдвое.</a:t>
            </a:r>
            <a:endParaRPr lang="ru-RU" dirty="0"/>
          </a:p>
        </p:txBody>
      </p:sp>
      <p:pic>
        <p:nvPicPr>
          <p:cNvPr id="4098" name="Picture 2" descr="http://www.biyolojiegitim.yyu.edu.tr/k/Tet/thumbnails/Tetrad%20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81128"/>
            <a:ext cx="2880320" cy="1872208"/>
          </a:xfrm>
          <a:prstGeom prst="rect">
            <a:avLst/>
          </a:prstGeom>
          <a:noFill/>
        </p:spPr>
      </p:pic>
      <p:pic>
        <p:nvPicPr>
          <p:cNvPr id="4104" name="Picture 8" descr="http://im0-tub-ru.yandex.net/i?id=57615376-3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1508373" cy="2016224"/>
          </a:xfrm>
          <a:prstGeom prst="rect">
            <a:avLst/>
          </a:prstGeom>
          <a:noFill/>
        </p:spPr>
      </p:pic>
      <p:pic>
        <p:nvPicPr>
          <p:cNvPr id="4106" name="Picture 10" descr=" Детские картинки животных - Киты – млекопитающие.                                                     Мама кормит своего малыша молоко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84984"/>
            <a:ext cx="1920230" cy="1155948"/>
          </a:xfrm>
          <a:prstGeom prst="rect">
            <a:avLst/>
          </a:prstGeom>
          <a:noFill/>
        </p:spPr>
      </p:pic>
      <p:pic>
        <p:nvPicPr>
          <p:cNvPr id="4108" name="Picture 12" descr="http://im2-tub-ru.yandex.net/i?id=472078489-4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661248"/>
            <a:ext cx="1428750" cy="895351"/>
          </a:xfrm>
          <a:prstGeom prst="rect">
            <a:avLst/>
          </a:prstGeom>
          <a:noFill/>
        </p:spPr>
      </p:pic>
      <p:pic>
        <p:nvPicPr>
          <p:cNvPr id="4110" name="Picture 14" descr="Картинка 76 из 45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708920"/>
            <a:ext cx="3191678" cy="2393758"/>
          </a:xfrm>
          <a:prstGeom prst="rect">
            <a:avLst/>
          </a:prstGeom>
          <a:noFill/>
        </p:spPr>
      </p:pic>
      <p:pic>
        <p:nvPicPr>
          <p:cNvPr id="4112" name="Picture 16" descr="Картинка 149 из 45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219616"/>
            <a:ext cx="1944216" cy="163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2324657" cy="27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Письменно в тетради ответь на 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Почему </a:t>
            </a:r>
            <a:r>
              <a:rPr lang="ru-RU" b="1" i="1" dirty="0" smtClean="0"/>
              <a:t>у нас растут ногти и волосы, </a:t>
            </a:r>
          </a:p>
          <a:p>
            <a:pPr algn="ctr">
              <a:buNone/>
            </a:pPr>
            <a:r>
              <a:rPr lang="ru-RU" b="1" i="1" dirty="0" smtClean="0"/>
              <a:t>а у ящерицы отрастает новых хвост?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4249844" cy="321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123171" cy="21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47860" cy="980728"/>
          </a:xfrm>
        </p:spPr>
        <p:txBody>
          <a:bodyPr anchor="t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Самостоятельная работа в тетради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Какие утверждения </a:t>
            </a:r>
            <a:r>
              <a:rPr lang="ru-RU" sz="2400" b="1" dirty="0" smtClean="0">
                <a:solidFill>
                  <a:srgbClr val="FF0000"/>
                </a:solidFill>
              </a:rPr>
              <a:t>верны (да/нет):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547260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Все органические вещества хорошо растворяются в воде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Жиры – источник энергии и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Химические элементы в клетке совсем другие, чем в неживой природе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Железо накапливается в яблоках, а йод в морской капусте.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Одни и те же химические элементы входят в состав живой и неживой природы, что свидетельствует об их единстве.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Самое распространённое неорганическое вещество - вода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Чем активнее работает орган, тем меньше в его клетках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Гемоглобин – это белок нашей крови, придающей ей красный цвет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Чтобы быть здоровым, человек должен в сутки получать с едой около 700 г белка.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Углеводы нужны только растениям.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Нуклеиновые кислоты нужны для хранения и передачи наследственных признаков.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В состав клетки входят органические и неорганические вещества.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Сделать </a:t>
            </a:r>
            <a:r>
              <a:rPr lang="ru-RU" dirty="0" smtClean="0"/>
              <a:t>таблицу в тетради </a:t>
            </a:r>
          </a:p>
          <a:p>
            <a:pPr algn="ctr">
              <a:buNone/>
            </a:pPr>
            <a:r>
              <a:rPr lang="ru-RU" dirty="0" smtClean="0"/>
              <a:t>Фазы митоза.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Сделать </a:t>
            </a:r>
            <a:r>
              <a:rPr lang="ru-RU" dirty="0" smtClean="0"/>
              <a:t>таблицу в тетради</a:t>
            </a:r>
          </a:p>
          <a:p>
            <a:pPr algn="ctr">
              <a:buNone/>
            </a:pPr>
            <a:r>
              <a:rPr lang="ru-RU" dirty="0" smtClean="0"/>
              <a:t>Фазы мейоза.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3284984"/>
          <a:ext cx="6096000" cy="88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митоза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происходит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5517232"/>
          <a:ext cx="609600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6335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мейоза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происходит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Фотографии конспекта урока, см работы и таблицы Митоз, Мейоз прислать на мой электронный ящик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liraya@bk.ru</a:t>
            </a:r>
            <a:r>
              <a:rPr lang="ru-RU" dirty="0" smtClean="0"/>
              <a:t> или в ВАТСАП на номер 89033143430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Вспомни! </a:t>
            </a:r>
            <a:r>
              <a:rPr lang="ru-RU" dirty="0" smtClean="0"/>
              <a:t>Определение КЛЕТКИ. Запиши в тетрадь.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3921299"/>
          </a:xfrm>
        </p:spPr>
        <p:txBody>
          <a:bodyPr/>
          <a:lstStyle/>
          <a:p>
            <a:r>
              <a:rPr lang="ru-RU" dirty="0" smtClean="0"/>
              <a:t>КЛЕТКА – это….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Дай определение следующим понятиям. Запиши в тетрадь!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Мембрана – это…</a:t>
            </a:r>
          </a:p>
          <a:p>
            <a:r>
              <a:rPr lang="ru-RU" dirty="0" smtClean="0"/>
              <a:t>Цитоплазма это…</a:t>
            </a:r>
          </a:p>
          <a:p>
            <a:r>
              <a:rPr lang="ru-RU" dirty="0" smtClean="0"/>
              <a:t>Вакуоль – это…</a:t>
            </a:r>
          </a:p>
          <a:p>
            <a:r>
              <a:rPr lang="ru-RU" dirty="0" smtClean="0"/>
              <a:t>Пластиды – это…</a:t>
            </a:r>
          </a:p>
          <a:p>
            <a:r>
              <a:rPr lang="ru-RU" dirty="0" smtClean="0"/>
              <a:t>Хлорофилл – это…</a:t>
            </a:r>
          </a:p>
          <a:p>
            <a:r>
              <a:rPr lang="ru-RU" dirty="0" smtClean="0"/>
              <a:t>Хромосомы – это…</a:t>
            </a:r>
          </a:p>
          <a:p>
            <a:r>
              <a:rPr lang="ru-RU" dirty="0" smtClean="0"/>
              <a:t>Наследственная информация – это…</a:t>
            </a:r>
          </a:p>
          <a:p>
            <a:r>
              <a:rPr lang="ru-RU" dirty="0" smtClean="0"/>
              <a:t>Митохондрии – это…</a:t>
            </a:r>
          </a:p>
          <a:p>
            <a:r>
              <a:rPr lang="ru-RU" dirty="0" smtClean="0"/>
              <a:t>Лизосомы – это…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Вспомни! Запиши в тетрадь!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137323"/>
          </a:xfrm>
        </p:spPr>
        <p:txBody>
          <a:bodyPr/>
          <a:lstStyle/>
          <a:p>
            <a:r>
              <a:rPr lang="ru-RU" dirty="0" smtClean="0"/>
              <a:t>Какими признаками живого обладает клетка? (перечисли)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762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1628800"/>
          </a:xfrm>
        </p:spPr>
        <p:txBody>
          <a:bodyPr/>
          <a:lstStyle/>
          <a:p>
            <a:r>
              <a:rPr lang="ru-RU" dirty="0" smtClean="0"/>
              <a:t>Деление клетки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Вспомните что вы знаете </a:t>
            </a: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 хромосомах: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Где они находятся?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Какую роль играют в клетке?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2736304" cy="275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321297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Хромосомы - </a:t>
            </a:r>
            <a:r>
              <a:rPr lang="ru-RU" sz="3200" dirty="0" smtClean="0"/>
              <a:t>находятся </a:t>
            </a:r>
            <a:r>
              <a:rPr lang="ru-RU" sz="3200" dirty="0" smtClean="0"/>
              <a:t>в ядре и играют важную роль  в процессе деления, именно они отвечают за передачу </a:t>
            </a:r>
            <a:r>
              <a:rPr lang="ru-RU" sz="3200" dirty="0" smtClean="0"/>
              <a:t>наследственной </a:t>
            </a:r>
            <a:r>
              <a:rPr lang="ru-RU" sz="3200" dirty="0" smtClean="0"/>
              <a:t>информации из поколения в поколение.</a:t>
            </a:r>
            <a:br>
              <a:rPr lang="ru-RU" sz="3200" dirty="0" smtClean="0"/>
            </a:br>
            <a:r>
              <a:rPr lang="ru-RU" sz="3200" dirty="0" smtClean="0"/>
              <a:t>Они становятся хорошо заметными во время деления клетки.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H="1">
            <a:off x="8643966" y="2564904"/>
            <a:ext cx="248514" cy="4293096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04" b="3704"/>
          <a:stretch>
            <a:fillRect/>
          </a:stretch>
        </p:blipFill>
        <p:spPr bwMode="auto">
          <a:xfrm>
            <a:off x="2483768" y="188640"/>
            <a:ext cx="4499992" cy="33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3440114"/>
          </a:xfrm>
        </p:spPr>
        <p:txBody>
          <a:bodyPr>
            <a:normAutofit/>
          </a:bodyPr>
          <a:lstStyle/>
          <a:p>
            <a:r>
              <a:rPr lang="ru-RU" dirty="0" smtClean="0"/>
              <a:t>Деление клетки – это важнейшее свойство всех живых организмов.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4572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2500330" cy="223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6926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Виды деления клеток: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907704" y="1412776"/>
            <a:ext cx="3657600" cy="4644008"/>
          </a:xfrm>
          <a:ln w="38100"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Профаза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Метафаза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Анафаза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Телофаза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78608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87624" y="764704"/>
            <a:ext cx="1154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митоз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836712"/>
            <a:ext cx="119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мейоз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7704" y="1628800"/>
            <a:ext cx="108012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51720" y="292494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83768" y="465313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27784" y="551723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biologymoscow.ucoz.ru/illustracii/obwajabio/citologia/meyi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86958" cy="4608512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2123728" y="548680"/>
            <a:ext cx="144016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148064" y="548680"/>
            <a:ext cx="115212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383764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Запиши в тетрадь, зарисуй схему!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518809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МИТОЗ. В </a:t>
            </a:r>
            <a:r>
              <a:rPr lang="ru-RU" sz="2800" dirty="0" smtClean="0"/>
              <a:t>результате митоза из </a:t>
            </a:r>
            <a:r>
              <a:rPr lang="ru-RU" sz="2800" b="1" dirty="0" smtClean="0"/>
              <a:t>одной</a:t>
            </a:r>
            <a:r>
              <a:rPr lang="ru-RU" sz="2800" dirty="0" smtClean="0"/>
              <a:t> материнской клетки образуются </a:t>
            </a:r>
            <a:r>
              <a:rPr lang="ru-RU" sz="2800" b="1" dirty="0" smtClean="0"/>
              <a:t>две дочерние </a:t>
            </a:r>
            <a:r>
              <a:rPr lang="ru-RU" sz="2800" dirty="0" smtClean="0"/>
              <a:t>клетки </a:t>
            </a:r>
            <a:r>
              <a:rPr lang="ru-RU" sz="2800" i="1" u="sng" dirty="0" smtClean="0"/>
              <a:t>абсолютно</a:t>
            </a:r>
            <a:r>
              <a:rPr lang="ru-RU" sz="2800" dirty="0" smtClean="0"/>
              <a:t> похожие на материнскую. </a:t>
            </a:r>
          </a:p>
          <a:p>
            <a:pPr>
              <a:buNone/>
            </a:pPr>
            <a:r>
              <a:rPr lang="ru-RU" sz="2800" dirty="0" smtClean="0"/>
              <a:t>В каждой клетке такое же количество хромосом, что и в материнской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411760" y="42930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860032" y="37170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932040" y="5589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 flipV="1">
            <a:off x="3216958" y="4174232"/>
            <a:ext cx="1643074" cy="60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5"/>
            <a:endCxn id="10" idx="2"/>
          </p:cNvCxnSpPr>
          <p:nvPr/>
        </p:nvCxnSpPr>
        <p:spPr>
          <a:xfrm>
            <a:off x="3192249" y="5073585"/>
            <a:ext cx="1739791" cy="972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457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Добрый день!  Откройте рабочую тетрадь, запишите число 12.05 и тему урока:</vt:lpstr>
      <vt:lpstr>Вспомни! Определение КЛЕТКИ. Запиши в тетрадь.</vt:lpstr>
      <vt:lpstr>Дай определение следующим понятиям. Запиши в тетрадь!</vt:lpstr>
      <vt:lpstr>Вспомни! Запиши в тетрадь!</vt:lpstr>
      <vt:lpstr>Деление клетки</vt:lpstr>
      <vt:lpstr>  Хромосомы - находятся в ядре и играют важную роль  в процессе деления, именно они отвечают за передачу наследственной информации из поколения в поколение. Они становятся хорошо заметными во время деления клетки.</vt:lpstr>
      <vt:lpstr>Деление клетки – это важнейшее свойство всех живых организмов.</vt:lpstr>
      <vt:lpstr>Виды деления клеток:</vt:lpstr>
      <vt:lpstr>Запиши в тетрадь, зарисуй схему!  </vt:lpstr>
      <vt:lpstr>Значение митоза  или его биологическая роль в природе</vt:lpstr>
      <vt:lpstr>Запиши в тетрадь, зарисуй схему! мейоз</vt:lpstr>
      <vt:lpstr>Значение мейоза.  Биологическая роль мейоза.</vt:lpstr>
      <vt:lpstr>Письменно в тетради ответь на вопрос:</vt:lpstr>
      <vt:lpstr>Самостоятельная работа в тетради Какие утверждения верны (да/нет):</vt:lpstr>
      <vt:lpstr>Домашнее задание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  Откройте рабочую тетрадь, запишите число 12.05 и тему урока:</dc:title>
  <dc:creator>Shkola3</dc:creator>
  <cp:lastModifiedBy>Shkola3</cp:lastModifiedBy>
  <cp:revision>8</cp:revision>
  <dcterms:created xsi:type="dcterms:W3CDTF">2020-05-06T08:43:44Z</dcterms:created>
  <dcterms:modified xsi:type="dcterms:W3CDTF">2020-05-06T09:55:47Z</dcterms:modified>
</cp:coreProperties>
</file>