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9" r:id="rId3"/>
    <p:sldId id="260" r:id="rId4"/>
    <p:sldId id="261" r:id="rId5"/>
    <p:sldId id="263" r:id="rId6"/>
    <p:sldId id="262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338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079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60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34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65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166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16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9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49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743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80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 урока:</a:t>
            </a:r>
            <a:br>
              <a:rPr lang="ru-RU" dirty="0" smtClean="0"/>
            </a:br>
            <a:r>
              <a:rPr lang="ru-RU" dirty="0" smtClean="0"/>
              <a:t>И</a:t>
            </a:r>
            <a:r>
              <a:rPr lang="ru-RU" dirty="0"/>
              <a:t>. Никитин. Когда закат прощальными лучами</a:t>
            </a:r>
            <a:r>
              <a:rPr lang="ru-RU" dirty="0" smtClean="0"/>
              <a:t>…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И. Левитан. Тишина. </a:t>
            </a:r>
          </a:p>
        </p:txBody>
      </p:sp>
    </p:spTree>
    <p:extLst>
      <p:ext uri="{BB962C8B-B14F-4D97-AF65-F5344CB8AC3E}">
        <p14:creationId xmlns:p14="http://schemas.microsoft.com/office/powerpoint/2010/main" val="3446908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http://5klass.net/datas/literatura/Portrety-pisatelej-i-poetov/0022-022-Nikitin-Ivan-Savvi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535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https://cloud.prezentacii.org/19/01/111730/images/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76" y="0"/>
            <a:ext cx="9171276" cy="687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7846" y="5903893"/>
            <a:ext cx="123417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н</a:t>
            </a:r>
            <a:r>
              <a:rPr lang="ru-RU" sz="2800" b="1" dirty="0" smtClean="0"/>
              <a:t>а с.121 учебника прочитайте стихотворение;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/>
              <a:t>о</a:t>
            </a:r>
            <a:r>
              <a:rPr lang="ru-RU" sz="2800" b="1" dirty="0" smtClean="0"/>
              <a:t>тветьте на вопросы (устно) 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30707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russian-poetry.ru/GetImage.php?PoemId=53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3" y="28631"/>
            <a:ext cx="5619825" cy="531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s4.fotokto.ru/photo/full/586/5862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338" y="1628800"/>
            <a:ext cx="3492662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37847" y="5661248"/>
            <a:ext cx="12341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/>
              <a:t>н</a:t>
            </a:r>
            <a:r>
              <a:rPr lang="ru-RU" sz="2000" b="1" dirty="0" smtClean="0"/>
              <a:t>а с.122 учебника прочитайте стихотворение;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/>
              <a:t>о</a:t>
            </a:r>
            <a:r>
              <a:rPr lang="ru-RU" sz="2000" b="1" dirty="0" smtClean="0"/>
              <a:t>тветьте на вопросы (устно) 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085949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present5.com/presentation/280752667_386051911/image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92" y="0"/>
            <a:ext cx="9162791" cy="687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269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50" name="Picture 6" descr="https://pbs.twimg.com/media/D55pQHKWkAEmwll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0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2160" y="6196662"/>
            <a:ext cx="23912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И. Левитан. Тишина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10447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              </a:t>
            </a:r>
            <a:r>
              <a:rPr lang="ru-RU" dirty="0" smtClean="0">
                <a:solidFill>
                  <a:srgbClr val="C00000"/>
                </a:solidFill>
              </a:rPr>
              <a:t>Домашнее задание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-</a:t>
            </a:r>
            <a:r>
              <a:rPr lang="ru-RU" sz="3600" dirty="0" smtClean="0">
                <a:solidFill>
                  <a:srgbClr val="C00000"/>
                </a:solidFill>
              </a:rPr>
              <a:t>Рассмотрите картину на стр</a:t>
            </a:r>
            <a:r>
              <a:rPr lang="ru-RU" sz="3600" dirty="0" smtClean="0">
                <a:solidFill>
                  <a:srgbClr val="C00000"/>
                </a:solidFill>
              </a:rPr>
              <a:t>. </a:t>
            </a:r>
            <a:r>
              <a:rPr lang="ru-RU" sz="3600" dirty="0" smtClean="0">
                <a:solidFill>
                  <a:srgbClr val="C00000"/>
                </a:solidFill>
              </a:rPr>
              <a:t>122. 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-Ответьте на вопросы письменно.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- </a:t>
            </a:r>
            <a:r>
              <a:rPr lang="ru-RU" sz="2400" dirty="0" smtClean="0"/>
              <a:t>Как </a:t>
            </a:r>
            <a:r>
              <a:rPr lang="ru-RU" sz="2400" dirty="0"/>
              <a:t>вы думаете, какой момент природы запечатлен на картине</a:t>
            </a:r>
            <a:r>
              <a:rPr lang="ru-RU" sz="2400" dirty="0" smtClean="0"/>
              <a:t>?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- Что изображено на переднем плане? Расскажите, какой ее изображает автор</a:t>
            </a:r>
            <a:r>
              <a:rPr lang="ru-RU" sz="2400" dirty="0" smtClean="0"/>
              <a:t>?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- Поднимите глаза. Рассмотрите небо. Какие краски использовал художник? Что является центральным образом неба</a:t>
            </a:r>
            <a:r>
              <a:rPr lang="ru-RU" sz="2400" dirty="0" smtClean="0"/>
              <a:t>?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- Подберите сравнения или эпитеты, рисующие месяц.</a:t>
            </a:r>
          </a:p>
          <a:p>
            <a:pPr marL="0" indent="0">
              <a:buNone/>
            </a:pPr>
            <a:r>
              <a:rPr lang="ru-RU" sz="2400" dirty="0"/>
              <a:t>- Что виднеется вдалеке? Как ее изобразил художник</a:t>
            </a:r>
            <a:r>
              <a:rPr lang="ru-RU" sz="2400" dirty="0" smtClean="0"/>
              <a:t>?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- В какой части картины вы бы хотели оказаться? Опишите, что вы видите, слышите, чувствуете.</a:t>
            </a:r>
          </a:p>
        </p:txBody>
      </p:sp>
    </p:spTree>
    <p:extLst>
      <p:ext uri="{BB962C8B-B14F-4D97-AF65-F5344CB8AC3E}">
        <p14:creationId xmlns:p14="http://schemas.microsoft.com/office/powerpoint/2010/main" val="15589730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115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Тема урока: И. Никитин. Когда закат прощальными лучами…  И. Левитан. Тишина.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Домашнее задание -Рассмотрите картину на стр. 122.  -Ответьте на вопросы письменно.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Тема урока: И. Никитин. Когда закат прощальными лучами… И. Левитан. Тишина. </dc:title>
  <dc:creator>Фидания Фидаиловна</dc:creator>
  <cp:lastModifiedBy>Фидания Фидаиловна</cp:lastModifiedBy>
  <cp:revision>7</cp:revision>
  <dcterms:created xsi:type="dcterms:W3CDTF">2020-04-29T10:34:12Z</dcterms:created>
  <dcterms:modified xsi:type="dcterms:W3CDTF">2020-04-29T13:25:35Z</dcterms:modified>
</cp:coreProperties>
</file>