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9347-ADCC-4824-985C-877F014F55B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32B5A-B7DE-43B1-8578-AECEFCDA28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9347-ADCC-4824-985C-877F014F55B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32B5A-B7DE-43B1-8578-AECEFCDA2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9347-ADCC-4824-985C-877F014F55B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32B5A-B7DE-43B1-8578-AECEFCDA2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9347-ADCC-4824-985C-877F014F55B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32B5A-B7DE-43B1-8578-AECEFCDA28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9347-ADCC-4824-985C-877F014F55B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32B5A-B7DE-43B1-8578-AECEFCDA2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9347-ADCC-4824-985C-877F014F55B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32B5A-B7DE-43B1-8578-AECEFCDA28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9347-ADCC-4824-985C-877F014F55B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32B5A-B7DE-43B1-8578-AECEFCDA28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9347-ADCC-4824-985C-877F014F55B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32B5A-B7DE-43B1-8578-AECEFCDA2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9347-ADCC-4824-985C-877F014F55B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32B5A-B7DE-43B1-8578-AECEFCDA2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9347-ADCC-4824-985C-877F014F55B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32B5A-B7DE-43B1-8578-AECEFCDA2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9347-ADCC-4824-985C-877F014F55B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32B5A-B7DE-43B1-8578-AECEFCDA28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0599347-ADCC-4824-985C-877F014F55B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732B5A-B7DE-43B1-8578-AECEFCDA2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420888"/>
            <a:ext cx="8722971" cy="1793167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182880" indent="0" algn="ctr">
              <a:buNone/>
            </a:pPr>
            <a:r>
              <a:rPr lang="ru-RU" sz="4400" dirty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 </a:t>
            </a:r>
            <a:r>
              <a:rPr lang="ru-RU" sz="4400" dirty="0" err="1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нче</a:t>
            </a:r>
            <a:r>
              <a:rPr lang="ru-RU" sz="4400" dirty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4400" dirty="0" err="1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сыйныф</a:t>
            </a:r>
            <a:r>
              <a:rPr lang="ru-RU" sz="4400" dirty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(1 </a:t>
            </a:r>
            <a:r>
              <a:rPr lang="ru-RU" sz="4400" dirty="0" err="1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нче</a:t>
            </a:r>
            <a:r>
              <a:rPr lang="ru-RU" sz="4400" dirty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т</a:t>
            </a:r>
            <a:r>
              <a:rPr lang="tt-RU" sz="4400" dirty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өркем) </a:t>
            </a:r>
            <a:br>
              <a:rPr lang="tt-RU" sz="4400" dirty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tt-RU" sz="4400" dirty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Туган тел(Татар теле)</a:t>
            </a:r>
            <a:br>
              <a:rPr lang="tt-RU" sz="4400" dirty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sz="4400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9538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564904"/>
            <a:ext cx="8136904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tt-RU" sz="4800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Дәреснең темасы: </a:t>
            </a:r>
            <a:br>
              <a:rPr lang="tt-RU" sz="4800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t-RU" sz="4800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Үткән темаларны кабатлау</a:t>
            </a:r>
            <a:endParaRPr lang="ru-RU" sz="4800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4653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980728"/>
            <a:ext cx="41424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dirty="0" smtClean="0"/>
              <a:t>88 бит 209 нчы күнегү(устно-телдән)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29882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692696"/>
            <a:ext cx="6512511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tt-RU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Өй эше </a:t>
            </a:r>
            <a:endParaRPr lang="ru-RU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15816" y="1844824"/>
            <a:ext cx="36295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dirty="0" smtClean="0"/>
              <a:t>91 нче бит 1 нче күнегү(язмача)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23235260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</TotalTime>
  <Words>27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Воздушный поток</vt:lpstr>
      <vt:lpstr>2 нче сыйныф (1 нче төркем)  Туган тел(Татар теле) </vt:lpstr>
      <vt:lpstr>Дәреснең темасы:  Үткән темаларны кабатлау</vt:lpstr>
      <vt:lpstr>Слайд 3</vt:lpstr>
      <vt:lpstr>Өй эше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нче сыйныф (1 нче төркем)  Туган тел(Татар теле)</dc:title>
  <dc:creator>Администратор</dc:creator>
  <cp:lastModifiedBy>User</cp:lastModifiedBy>
  <cp:revision>1</cp:revision>
  <dcterms:created xsi:type="dcterms:W3CDTF">2020-05-14T16:52:33Z</dcterms:created>
  <dcterms:modified xsi:type="dcterms:W3CDTF">2020-05-14T20:14:51Z</dcterms:modified>
</cp:coreProperties>
</file>