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9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6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93500" autoAdjust="0"/>
  </p:normalViewPr>
  <p:slideViewPr>
    <p:cSldViewPr>
      <p:cViewPr>
        <p:scale>
          <a:sx n="76" d="100"/>
          <a:sy n="76" d="100"/>
        </p:scale>
        <p:origin x="-114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F80B76-EEB1-46F7-BC4E-9B455F6843D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40A5EEF-DB07-4539-B207-23BA86A8A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pxfmIxscbQ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39752" y="692696"/>
            <a:ext cx="6118448" cy="1368152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chemeClr val="accent5"/>
                </a:solidFill>
              </a:rPr>
              <a:t>Классный час к 9 мая </a:t>
            </a:r>
            <a:br>
              <a:rPr lang="ru-RU" sz="3200" i="1" dirty="0" smtClean="0">
                <a:solidFill>
                  <a:schemeClr val="accent5"/>
                </a:solidFill>
              </a:rPr>
            </a:br>
            <a:r>
              <a:rPr lang="ru-RU" sz="3200" i="1" dirty="0" smtClean="0">
                <a:solidFill>
                  <a:schemeClr val="accent5"/>
                </a:solidFill>
              </a:rPr>
              <a:t>« День Победы».</a:t>
            </a:r>
            <a:endParaRPr lang="ru-RU" sz="3200" i="1" dirty="0">
              <a:solidFill>
                <a:schemeClr val="accent5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267744" y="2852936"/>
            <a:ext cx="6480720" cy="3024336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chemeClr val="bg1"/>
                </a:solidFill>
              </a:rPr>
              <a:t>Пройти по ссылке (скопировать ссылку и вставить в адресную строку браузера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000" dirty="0">
                <a:hlinkClick r:id="rId2"/>
              </a:rPr>
              <a:t>https://www.youtube.com/watch?v=apxfmIxscbQ</a:t>
            </a:r>
            <a:endParaRPr lang="ru-RU" sz="2000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549</TotalTime>
  <Words>21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Классный час к 9 мая  « День Победы».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Космос. Человек  и  космос.</dc:title>
  <dc:creator>Наташа</dc:creator>
  <cp:lastModifiedBy>Марина</cp:lastModifiedBy>
  <cp:revision>164</cp:revision>
  <dcterms:created xsi:type="dcterms:W3CDTF">2011-02-26T17:50:03Z</dcterms:created>
  <dcterms:modified xsi:type="dcterms:W3CDTF">2020-04-22T13:54:34Z</dcterms:modified>
</cp:coreProperties>
</file>