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3" r:id="rId5"/>
    <p:sldId id="264" r:id="rId6"/>
    <p:sldId id="267" r:id="rId7"/>
    <p:sldId id="266" r:id="rId8"/>
    <p:sldId id="258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534D-A02F-4B50-8449-39242B00C5C8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7B69-F73B-4B64-A511-12E288D4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7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534D-A02F-4B50-8449-39242B00C5C8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7B69-F73B-4B64-A511-12E288D4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89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534D-A02F-4B50-8449-39242B00C5C8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7B69-F73B-4B64-A511-12E288D4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59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534D-A02F-4B50-8449-39242B00C5C8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7B69-F73B-4B64-A511-12E288D4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1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534D-A02F-4B50-8449-39242B00C5C8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7B69-F73B-4B64-A511-12E288D4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534D-A02F-4B50-8449-39242B00C5C8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7B69-F73B-4B64-A511-12E288D4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1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534D-A02F-4B50-8449-39242B00C5C8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7B69-F73B-4B64-A511-12E288D4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55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534D-A02F-4B50-8449-39242B00C5C8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7B69-F73B-4B64-A511-12E288D4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3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534D-A02F-4B50-8449-39242B00C5C8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7B69-F73B-4B64-A511-12E288D4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5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534D-A02F-4B50-8449-39242B00C5C8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7B69-F73B-4B64-A511-12E288D4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81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534D-A02F-4B50-8449-39242B00C5C8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7B69-F73B-4B64-A511-12E288D4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0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3534D-A02F-4B50-8449-39242B00C5C8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E7B69-F73B-4B64-A511-12E288D4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4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S3AZAU2aX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6hYrzJr67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Беседа «Поведение в экстремальных ситуациях».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Подводящие упражнения для освоения техники плавания способом «кроль на спине»: скольжение на спине.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83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2.infourok.ru/uploads/ex/058c/0003fd2b-23e61007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16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0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2.ppt-online.org/files2/slide/s/s9LaP2Ozbp0u6rNJZmFXHlBUtdfI17YQVigwoCx8ck/slide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25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5954183"/>
            <a:ext cx="5420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3"/>
              </a:rPr>
              <a:t>https://youtu.be/zS3AZAU2aXY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4019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teplokrym.com/wp-content/uploads/2020/02/f94692a82fd28f30f803f08400e8f5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1" y="160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58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2.infourok.ru/uploads/ex/0556/000890d5-ecdd08c2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4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71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d.kopilkaurokov.ru/uploads/user_file_56bc6004d961d/img_user_file_56bc6004d961d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" y="699"/>
            <a:ext cx="9128234" cy="684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7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900igr.net/up/datas/256924/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7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550" y="6155807"/>
            <a:ext cx="8964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плавания кролем на спине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youtu.be/S6hYrzJr67o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9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857403"/>
          </a:xfrm>
        </p:spPr>
        <p:txBody>
          <a:bodyPr>
            <a:norm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7170" name="Picture 2" descr="https://ds02.infourok.ru/uploads/ex/0556/000890d5-ecdd08c2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3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http://900igr.net/datas/fizkultura/Metody-zakalivanija/0017-017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0023" y="476672"/>
            <a:ext cx="71287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Домашнее задание</a:t>
            </a:r>
          </a:p>
          <a:p>
            <a:pPr algn="ctr" fontAlgn="t"/>
            <a:r>
              <a:rPr lang="ru-RU" sz="2000" b="1" dirty="0" smtClean="0"/>
              <a:t>Просмотри видео и напиши  основные моменты техники плавания </a:t>
            </a:r>
            <a:r>
              <a:rPr lang="ru-RU" sz="2000" b="1" dirty="0"/>
              <a:t>кролем на </a:t>
            </a:r>
            <a:r>
              <a:rPr lang="ru-RU" sz="2000" b="1" dirty="0" smtClean="0"/>
              <a:t>спине.</a:t>
            </a:r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4867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45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Беседа «Поведение в экстремальных ситуациях».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Фидания Фидаиловна</cp:lastModifiedBy>
  <cp:revision>10</cp:revision>
  <dcterms:created xsi:type="dcterms:W3CDTF">2020-05-14T19:32:24Z</dcterms:created>
  <dcterms:modified xsi:type="dcterms:W3CDTF">2020-05-14T22:00:13Z</dcterms:modified>
</cp:coreProperties>
</file>