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134@edu.tatar.ru" TargetMode="External"/><Relationship Id="rId2" Type="http://schemas.openxmlformats.org/officeDocument/2006/relationships/hyperlink" Target="https://www.sites.google.com/site/muz050116/v-mire-prazdnika/4-klas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oza_sayfullina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Сценическое искусство!</a:t>
            </a:r>
            <a:br>
              <a:rPr lang="ru-RU" dirty="0" smtClean="0"/>
            </a:br>
            <a:r>
              <a:rPr lang="ru-RU" dirty="0" smtClean="0"/>
              <a:t>Петь – это здорово!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Прослушай песни детского коллектива «Великаны». Выучи одну из песен репертуара этой группы.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www.sites.google.com/site/muz050116/v-mire-prazdnika/4-klass</a:t>
            </a:r>
            <a:endParaRPr lang="ru-RU" dirty="0" smtClean="0"/>
          </a:p>
          <a:p>
            <a:pPr algn="r"/>
            <a:r>
              <a:rPr lang="ru-RU" b="1" dirty="0"/>
              <a:t>Координаты обратной связи</a:t>
            </a:r>
          </a:p>
          <a:p>
            <a:pPr algn="r"/>
            <a:r>
              <a:rPr lang="ru-RU" dirty="0"/>
              <a:t>(</a:t>
            </a:r>
            <a:r>
              <a:rPr lang="ru-RU" dirty="0" err="1"/>
              <a:t>вацап</a:t>
            </a:r>
            <a:r>
              <a:rPr lang="ru-RU" dirty="0"/>
              <a:t>)</a:t>
            </a:r>
            <a:r>
              <a:rPr lang="en-US" dirty="0"/>
              <a:t>89061104439</a:t>
            </a:r>
            <a:endParaRPr lang="ru-RU" dirty="0"/>
          </a:p>
          <a:p>
            <a:pPr algn="r"/>
            <a:r>
              <a:rPr lang="ru-RU" dirty="0" err="1"/>
              <a:t>Сайфуллина</a:t>
            </a:r>
            <a:r>
              <a:rPr lang="ru-RU" dirty="0"/>
              <a:t> Роза </a:t>
            </a:r>
            <a:r>
              <a:rPr lang="ru-RU" dirty="0" err="1"/>
              <a:t>Равиловна</a:t>
            </a:r>
            <a:endParaRPr lang="ru-RU" dirty="0"/>
          </a:p>
          <a:p>
            <a:pPr algn="r"/>
            <a:r>
              <a:rPr lang="ru-RU" u="sng" dirty="0">
                <a:hlinkClick r:id="rId3"/>
              </a:rPr>
              <a:t>2303000134@</a:t>
            </a:r>
            <a:r>
              <a:rPr lang="en-US" u="sng" dirty="0" err="1">
                <a:hlinkClick r:id="rId3"/>
              </a:rPr>
              <a:t>edu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tatar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ru</a:t>
            </a:r>
            <a:endParaRPr lang="ru-RU" u="sng" dirty="0"/>
          </a:p>
          <a:p>
            <a:pPr algn="r"/>
            <a:r>
              <a:rPr lang="en-US" dirty="0">
                <a:hlinkClick r:id="rId4"/>
              </a:rPr>
              <a:t>roza_sayfullina@mail.ru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23967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0</TotalTime>
  <Words>37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NewsPrint</vt:lpstr>
      <vt:lpstr>Сценическое искусство! Петь – это здорово!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Сценическое искусство! Петь – это здорово!</dc:title>
  <dc:creator>User</dc:creator>
  <cp:lastModifiedBy>User</cp:lastModifiedBy>
  <cp:revision>1</cp:revision>
  <dcterms:created xsi:type="dcterms:W3CDTF">2020-05-06T12:28:29Z</dcterms:created>
  <dcterms:modified xsi:type="dcterms:W3CDTF">2020-05-06T12:31:56Z</dcterms:modified>
</cp:coreProperties>
</file>