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8752657" val="938" revOS="4"/>
      <pr:smFileRevision xmlns:pr="smNativeData" dt="1588752657" val="101"/>
      <pr:guideOptions xmlns:pr="smNativeData" dt="1588752657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7A2C-62D5-DB8C-9B36-94D934786DC1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EXGy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88E56C4-8AD5-DBA0-9B36-7CF518786D29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1553-1DD5-DBE3-9B36-EBB65B786DBE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8E7A9F-D1D5-DB8C-9B36-27D934786D72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47A0-EED5-DBB1-9B36-18E409786D4D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8E32B4-FAD5-DBC4-9B36-0C917C786D59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7933-7DD5-DB8F-9B36-8BDA37786DDE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8E501B-55D5-DBA6-9B36-A3F31E786DF6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3368-26D5-DBC5-9B36-D0907D786D85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8E26E6-A8D5-DBD0-9B36-5E8568786D0B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79B1-FFD5-DB8F-9B36-09DA37786D5C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8E6ABA-F4D5-DB9C-9B36-02C924786D57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2BB0-FED5-DBDD-9B36-088865786D5D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8E38A1-EFD5-DBCE-9B36-199B76786D4C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6533-7DD5-DB93-9B36-8BC62B786DDE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8E7AB4-FAD5-DB8C-9B36-0CD934786D59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6C96-D8D5-DB9A-9B36-2ECF22786D7B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8E6B26-68D5-DB9D-9B36-9EC825786DCB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6D6A-24D5-DB9B-9B36-D2CE23786D87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8E6F67-29D5-DB99-9B36-DFCC21786D8A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6994-DAD5-DB9F-9B36-2CCA27786D79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8E02C5-8BD5-DBF4-9B36-7DA14C786D28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0315-5BD5-DBF5-9B36-ADA04D786DF8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8E6952-1CD5-DB9F-9B36-EACA27786DBF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4EE9-A7D5-DBB8-9B36-51ED00786D04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8E66D6-98D5-DB90-9B36-6EC528786D3B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451A-54D5-DBB3-9B36-A2E60B786DF7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8E7992-DCD5-DB8F-9B36-2ADA37786D7F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0A08-46D5-DBFC-9B36-B0A944786DE5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8E24BE-F0D5-DBD2-9B36-06876A786D53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XG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EXGy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8E2109-47D5-DBD7-9B36-B1826F786DE4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XG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8E22D9-97D5-DBD4-9B36-61816C786D34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EXGy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EXGyXhMAAAAlAAAAAQAAAA8BAAAAkAAAAEgAAACQAAAASAAAAAAAAAAAAAAAAAAAABcAAAAUAAAAAAAAAAAAAAD/fwAA/38AAAAAAAAJAAAABAAAAP///w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EXG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EXG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88E355A-14D5-DBC3-9B36-E2967B786DB7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EXG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88E5937-79D5-DBAF-9B36-8FFA17786DDA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4vvjt0rs79w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EXGy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yBcAAAAAAAAVMgAAEAIAAAAgAAAmAAAACAAAAP//////////"/>
              </a:ext>
            </a:extLst>
          </p:cNvSpPr>
          <p:nvPr/>
        </p:nvSpPr>
        <p:spPr>
          <a:xfrm>
            <a:off x="3865880" y="0"/>
            <a:ext cx="4275455" cy="335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600">
                <a:solidFill>
                  <a:srgbClr val="000000"/>
                </a:solidFill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 Особенности современной экономики России.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EXGy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CECgAAXAUAABAgAAAmAAAACAAAAP//////////"/>
              </a:ext>
            </a:extLst>
          </p:cNvSpPr>
          <p:nvPr/>
        </p:nvSpPr>
        <p:spPr>
          <a:xfrm>
            <a:off x="264795" y="231140"/>
            <a:ext cx="144462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экономика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EXG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CFNAAAlyAAAAAgAAAmAAAACAAAAP//////////"/>
              </a:ext>
            </a:extLst>
          </p:cNvSpPr>
          <p:nvPr/>
        </p:nvSpPr>
        <p:spPr>
          <a:xfrm>
            <a:off x="2980055" y="4932045"/>
            <a:ext cx="555752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https://www.youtube.com/watch?v=yTuZkKfAruI</a:t>
            </a:r>
            <a:endParaRPr lang="en-us">
              <a:hlinkClick r:id="rId2"/>
            </a:endParaRPr>
          </a:p>
        </p:txBody>
      </p:sp>
      <p:sp>
        <p:nvSpPr>
          <p:cNvPr id="5" name="Прямоугольник 7"/>
          <p:cNvSpPr>
            <a:extLst>
              <a:ext uri="smNativeData">
                <pr:smNativeData xmlns:pr="smNativeData" val="SMDATA_16_EXG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PxoAAFghAAARNAAAmCMAABAgAAAmAAAACAAAAP//////////"/>
              </a:ext>
            </a:extLst>
          </p:cNvSpPr>
          <p:nvPr/>
        </p:nvSpPr>
        <p:spPr>
          <a:xfrm>
            <a:off x="4266565" y="5420360"/>
            <a:ext cx="419735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составить краткий схему-конспект</a:t>
            </a:r>
          </a:p>
        </p:txBody>
      </p:sp>
      <p:sp>
        <p:nvSpPr>
          <p:cNvPr id="6" name="Прямоугольник 8"/>
          <p:cNvSpPr>
            <a:extLst>
              <a:ext uri="smNativeData">
                <pr:smNativeData xmlns:pr="smNativeData" val="SMDATA_16_EXG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AwGQAAMCMAABAgAAAmAAAACAAAAP//////////"/>
              </a:ext>
            </a:extLst>
          </p:cNvSpPr>
          <p:nvPr/>
        </p:nvSpPr>
        <p:spPr>
          <a:xfrm>
            <a:off x="1335405" y="535114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7" name="Рисунок2"/>
          <p:cNvPicPr>
            <a:picLocks noChangeAspect="1"/>
            <a:extLst>
              <a:ext uri="smNativeData">
                <pr:smNativeData xmlns:pr="smNativeData" val="SMDATA_18_EXGy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Рисунок1"/>
          <p:cNvPicPr>
            <a:picLocks noChangeAspect="1"/>
            <a:extLst>
              <a:ext uri="smNativeData">
                <pr:smNativeData xmlns:pr="smNativeData" val="SMDATA_18_EXGy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ClHr6l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L8KAAA/BAAAzUcAAP0Y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1746885" y="690245"/>
            <a:ext cx="9925050" cy="33718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2020-05-06T08:10:57Z</dcterms:modified>
</cp:coreProperties>
</file>