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2303000164@edu.tatar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643866" cy="492922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Повторение по теме «Простейшие логарифмические и показательные уравнения и неравенства. Методы их решения». </a:t>
            </a:r>
            <a:br>
              <a:rPr lang="ru-RU" sz="4000" b="1" dirty="0" smtClean="0"/>
            </a:br>
            <a:r>
              <a:rPr lang="ru-RU" sz="4000" b="1" dirty="0" smtClean="0"/>
              <a:t>Домашняя </a:t>
            </a:r>
            <a:r>
              <a:rPr lang="ru-RU" sz="4000" b="1" dirty="0" smtClean="0"/>
              <a:t>работа: </a:t>
            </a:r>
            <a:r>
              <a:rPr lang="ru-RU" sz="4000" b="1" i="1" dirty="0" smtClean="0"/>
              <a:t>решение задач на сайте «Решу ЕГЭ», п.13, </a:t>
            </a:r>
            <a:r>
              <a:rPr lang="ru-RU" sz="3600" b="1" i="1" dirty="0" smtClean="0"/>
              <a:t>Логарифмические </a:t>
            </a:r>
            <a:r>
              <a:rPr lang="ru-RU" sz="3600" b="1" i="1" dirty="0" smtClean="0"/>
              <a:t>и </a:t>
            </a:r>
            <a:r>
              <a:rPr lang="ru-RU" sz="3600" b="1" i="1" dirty="0" smtClean="0"/>
              <a:t>показательные </a:t>
            </a:r>
            <a:r>
              <a:rPr lang="ru-RU" sz="3600" b="1" i="1" dirty="0" smtClean="0"/>
              <a:t>уравнения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u="sng" dirty="0" smtClean="0"/>
              <a:t> Обратная связь</a:t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2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«Простейшие логарифмические и показательные уравнения и неравенства. Методы их решения».  Домашняя работа: решение задач на сайте «Решу ЕГЭ», п.13, Логарифмические и показательные уравнения 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6</cp:revision>
  <dcterms:created xsi:type="dcterms:W3CDTF">2020-03-27T10:30:33Z</dcterms:created>
  <dcterms:modified xsi:type="dcterms:W3CDTF">2020-05-13T14:26:56Z</dcterms:modified>
</cp:coreProperties>
</file>