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10A63-C9A1-4625-AE53-03C2778D324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BD519-7F72-4585-9A8B-F012BCCAB9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.edu.ru/subject/lesson/3282/ma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302897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 Маркетинг как технология управления рынком. Методы исследования рынка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1292661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4337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1.Посмотрите  урок 17.</a:t>
            </a:r>
            <a:r>
              <a:rPr lang="ru-RU" b="1" dirty="0"/>
              <a:t>  Маркетинг как технология управления рынком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/>
              <a:t>Методы исследования </a:t>
            </a:r>
            <a:r>
              <a:rPr lang="ru-RU" b="1" dirty="0" smtClean="0"/>
              <a:t>рынка.</a:t>
            </a:r>
          </a:p>
          <a:p>
            <a:r>
              <a:rPr lang="ru-RU" b="1" dirty="0" smtClean="0"/>
              <a:t>Пользуясь  ссылкой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https://resh.edu.ru/subject/lesson/3282/main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2.Затем выполните тренировочные задания. Сделайте фото результата тренировочных заданий и отправьте учителю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357166"/>
            <a:ext cx="61619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Обратная  связь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857364"/>
            <a:ext cx="80010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dirty="0" err="1" smtClean="0">
                <a:solidFill>
                  <a:srgbClr val="FF0000"/>
                </a:solidFill>
              </a:rPr>
              <a:t>Ярмухаметова</a:t>
            </a:r>
            <a:r>
              <a:rPr lang="ru-RU" sz="3200" dirty="0" smtClean="0">
                <a:solidFill>
                  <a:srgbClr val="FF0000"/>
                </a:solidFill>
              </a:rPr>
              <a:t> Альбина </a:t>
            </a:r>
            <a:r>
              <a:rPr lang="ru-RU" sz="3200" dirty="0" err="1" smtClean="0">
                <a:solidFill>
                  <a:srgbClr val="FF0000"/>
                </a:solidFill>
              </a:rPr>
              <a:t>Габдулбаровна</a:t>
            </a:r>
            <a:r>
              <a:rPr lang="ru-RU" sz="3200" dirty="0" smtClean="0">
                <a:solidFill>
                  <a:srgbClr val="FF0000"/>
                </a:solidFill>
              </a:rPr>
              <a:t>:</a:t>
            </a:r>
          </a:p>
          <a:p>
            <a:pPr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e-mail: albina_yarmuchametova76@mail.ru; </a:t>
            </a:r>
            <a:r>
              <a:rPr lang="en-US" sz="3200" dirty="0" err="1" smtClean="0">
                <a:solidFill>
                  <a:srgbClr val="FF0000"/>
                </a:solidFill>
              </a:rPr>
              <a:t>WhatsApp</a:t>
            </a:r>
            <a:r>
              <a:rPr lang="en-US" sz="3200" dirty="0" smtClean="0">
                <a:solidFill>
                  <a:srgbClr val="FF0000"/>
                </a:solidFill>
              </a:rPr>
              <a:t> 89050226474</a:t>
            </a:r>
          </a:p>
          <a:p>
            <a:pPr>
              <a:defRPr/>
            </a:pP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18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    Маркетинг как технология управления рынком. Методы исследования рынка  </vt:lpstr>
      <vt:lpstr>Задание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 Маркетинг как технология управления рынком. Методы исследования рынка  </dc:title>
  <dc:creator>Альбина</dc:creator>
  <cp:lastModifiedBy>Альбина</cp:lastModifiedBy>
  <cp:revision>1</cp:revision>
  <dcterms:created xsi:type="dcterms:W3CDTF">2020-05-14T12:18:57Z</dcterms:created>
  <dcterms:modified xsi:type="dcterms:W3CDTF">2020-05-14T15:37:18Z</dcterms:modified>
</cp:coreProperties>
</file>