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2" r:id="rId3"/>
    <p:sldId id="258" r:id="rId4"/>
    <p:sldId id="283" r:id="rId5"/>
    <p:sldId id="269" r:id="rId6"/>
    <p:sldId id="270" r:id="rId7"/>
    <p:sldId id="271" r:id="rId8"/>
    <p:sldId id="272" r:id="rId9"/>
    <p:sldId id="273" r:id="rId10"/>
    <p:sldId id="274" r:id="rId11"/>
    <p:sldId id="284" r:id="rId12"/>
    <p:sldId id="28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B0C5F9-B30F-4374-A375-87A372E883B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1250A06-CCCF-422F-AE66-D1F83A0E9045}">
      <dgm:prSet/>
      <dgm:spPr/>
      <dgm:t>
        <a:bodyPr/>
        <a:lstStyle/>
        <a:p>
          <a:pPr rtl="0"/>
          <a:r>
            <a:rPr lang="en-US" b="1" dirty="0" smtClean="0"/>
            <a:t>   Bored </a:t>
          </a:r>
          <a:endParaRPr lang="ru-RU" dirty="0"/>
        </a:p>
      </dgm:t>
    </dgm:pt>
    <dgm:pt modelId="{ECB028E4-F8C7-4AB8-81B1-92E9869D8F96}" type="parTrans" cxnId="{1975765B-3DEF-4BA2-838B-4B5EC9B970DC}">
      <dgm:prSet/>
      <dgm:spPr/>
      <dgm:t>
        <a:bodyPr/>
        <a:lstStyle/>
        <a:p>
          <a:endParaRPr lang="ru-RU"/>
        </a:p>
      </dgm:t>
    </dgm:pt>
    <dgm:pt modelId="{7CD99BF5-1364-4693-BF80-7A92397EDA3F}" type="sibTrans" cxnId="{1975765B-3DEF-4BA2-838B-4B5EC9B970DC}">
      <dgm:prSet/>
      <dgm:spPr/>
      <dgm:t>
        <a:bodyPr/>
        <a:lstStyle/>
        <a:p>
          <a:endParaRPr lang="ru-RU"/>
        </a:p>
      </dgm:t>
    </dgm:pt>
    <dgm:pt modelId="{9263F45D-9B8B-49E2-B604-7773ED65A8CB}" type="pres">
      <dgm:prSet presAssocID="{56B0C5F9-B30F-4374-A375-87A372E883B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2D6484E-7F50-4FCC-B5F4-1D2692E2B5D5}" type="pres">
      <dgm:prSet presAssocID="{F1250A06-CCCF-422F-AE66-D1F83A0E904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5A7E9CB-46E0-4475-911B-493A3CF8A2B3}" type="presOf" srcId="{56B0C5F9-B30F-4374-A375-87A372E883B9}" destId="{9263F45D-9B8B-49E2-B604-7773ED65A8CB}" srcOrd="0" destOrd="0" presId="urn:microsoft.com/office/officeart/2005/8/layout/vList2"/>
    <dgm:cxn modelId="{1975765B-3DEF-4BA2-838B-4B5EC9B970DC}" srcId="{56B0C5F9-B30F-4374-A375-87A372E883B9}" destId="{F1250A06-CCCF-422F-AE66-D1F83A0E9045}" srcOrd="0" destOrd="0" parTransId="{ECB028E4-F8C7-4AB8-81B1-92E9869D8F96}" sibTransId="{7CD99BF5-1364-4693-BF80-7A92397EDA3F}"/>
    <dgm:cxn modelId="{0CD724F6-2754-4A3E-98DF-3F2A614028DB}" type="presOf" srcId="{F1250A06-CCCF-422F-AE66-D1F83A0E9045}" destId="{A2D6484E-7F50-4FCC-B5F4-1D2692E2B5D5}" srcOrd="0" destOrd="0" presId="urn:microsoft.com/office/officeart/2005/8/layout/vList2"/>
    <dgm:cxn modelId="{AD1F8208-4C42-48AB-82C1-4B0BC0C74F0D}" type="presParOf" srcId="{9263F45D-9B8B-49E2-B604-7773ED65A8CB}" destId="{A2D6484E-7F50-4FCC-B5F4-1D2692E2B5D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D6484E-7F50-4FCC-B5F4-1D2692E2B5D5}">
      <dsp:nvSpPr>
        <dsp:cNvPr id="0" name=""/>
        <dsp:cNvSpPr/>
      </dsp:nvSpPr>
      <dsp:spPr>
        <a:xfrm>
          <a:off x="0" y="8987"/>
          <a:ext cx="2406469" cy="9114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b="1" kern="1200" dirty="0" smtClean="0"/>
            <a:t>   Bored </a:t>
          </a:r>
          <a:endParaRPr lang="ru-RU" sz="3800" kern="1200" dirty="0"/>
        </a:p>
      </dsp:txBody>
      <dsp:txXfrm>
        <a:off x="44492" y="53479"/>
        <a:ext cx="2317485" cy="8224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2071678"/>
            <a:ext cx="7406640" cy="292895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Тема урока:</a:t>
            </a:r>
          </a:p>
          <a:p>
            <a:pPr algn="ctr"/>
            <a:r>
              <a:rPr lang="ru-RU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Повторение по теме «Мир моих увлечений». Повторение по теме «</a:t>
            </a:r>
            <a:r>
              <a:rPr lang="ru-RU" sz="2400" b="1" smtClean="0">
                <a:latin typeface="Tahoma" pitchFamily="34" charset="0"/>
                <a:ea typeface="Tahoma" pitchFamily="34" charset="0"/>
                <a:cs typeface="Tahoma" pitchFamily="34" charset="0"/>
              </a:rPr>
              <a:t>Семейные праздники».</a:t>
            </a:r>
            <a:endParaRPr lang="ru-RU" sz="2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"/>
          <p:cNvGrpSpPr/>
          <p:nvPr/>
        </p:nvGrpSpPr>
        <p:grpSpPr>
          <a:xfrm>
            <a:off x="5292080" y="2766983"/>
            <a:ext cx="2664295" cy="1006200"/>
            <a:chOff x="0" y="4731"/>
            <a:chExt cx="2664295" cy="1006200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0" y="4731"/>
              <a:ext cx="2664295" cy="10062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Скругленный прямоугольник 4"/>
            <p:cNvSpPr/>
            <p:nvPr/>
          </p:nvSpPr>
          <p:spPr>
            <a:xfrm>
              <a:off x="49119" y="53850"/>
              <a:ext cx="2566057" cy="9079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3830" tIns="163830" rIns="163830" bIns="163830" numCol="1" spcCol="1270" anchor="ctr" anchorCtr="0">
              <a:noAutofit/>
            </a:bodyPr>
            <a:lstStyle/>
            <a:p>
              <a:pPr lvl="0" algn="l" defTabSz="19113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4300" b="1" dirty="0" smtClean="0"/>
                <a:t> Scared</a:t>
              </a:r>
              <a:endParaRPr lang="ru-RU" sz="4300" kern="1200" dirty="0"/>
            </a:p>
          </p:txBody>
        </p:sp>
      </p:grpSp>
      <p:pic>
        <p:nvPicPr>
          <p:cNvPr id="6146" name="Picture 2" descr="C:\Users\Учитель\Desktop\4класс картинки эмоции\6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1500174"/>
            <a:ext cx="3620816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8668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933588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Homework</a:t>
            </a:r>
            <a:r>
              <a:rPr lang="ru-RU" dirty="0" smtClean="0"/>
              <a:t> </a:t>
            </a:r>
            <a:r>
              <a:rPr lang="en-US" dirty="0" smtClean="0"/>
              <a:t>/</a:t>
            </a:r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47800"/>
            <a:ext cx="8505092" cy="5124472"/>
          </a:xfrm>
        </p:spPr>
        <p:txBody>
          <a:bodyPr/>
          <a:lstStyle/>
          <a:p>
            <a:pPr marL="90488" indent="0">
              <a:buNone/>
            </a:pP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Вставь </a:t>
            </a:r>
            <a:r>
              <a:rPr lang="en-US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was/wasn’t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или </a:t>
            </a:r>
            <a:r>
              <a:rPr lang="en-US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were/weren’t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Отправь фото своему учителю.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96646" indent="-514350">
              <a:buAutoNum type="arabicPeriod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Marina ____ at home yesterday. She ____ at the zoo.</a:t>
            </a:r>
          </a:p>
          <a:p>
            <a:pPr marL="596646" indent="-514350">
              <a:buAutoNum type="arabicPeriod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My friends and I_____ at the cinema last Saturday.</a:t>
            </a:r>
          </a:p>
          <a:p>
            <a:pPr marL="596646" indent="-514350">
              <a:buAutoNum type="arabicPeriod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_____ Ann and Rita bored last night? – No, they ____ .</a:t>
            </a:r>
            <a:endParaRPr lang="ru-RU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85728"/>
            <a:ext cx="7498080" cy="11430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Адреса учителей</a:t>
            </a:r>
            <a:endParaRPr lang="ru-RU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1" y="1500174"/>
          <a:ext cx="8643996" cy="47205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7256"/>
                <a:gridCol w="2737256"/>
                <a:gridCol w="3169484"/>
              </a:tblGrid>
              <a:tr h="66657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ФИО учителя</a:t>
                      </a:r>
                      <a:endParaRPr lang="ru-RU" sz="1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Адрес электронной почты</a:t>
                      </a:r>
                      <a:endParaRPr lang="ru-RU" sz="1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Номер телефона (</a:t>
                      </a:r>
                      <a:r>
                        <a:rPr lang="en-US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Whatsapp</a:t>
                      </a:r>
                      <a:r>
                        <a:rPr lang="ru-RU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ru-RU" sz="1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8880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Шаймарданова</a:t>
                      </a:r>
                      <a:r>
                        <a:rPr lang="ru-RU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Гульшат</a:t>
                      </a:r>
                      <a:r>
                        <a:rPr lang="ru-RU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Ришатовна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espanol1606@mail.ru</a:t>
                      </a:r>
                      <a:endParaRPr lang="ru-RU" sz="2000" dirty="0">
                        <a:solidFill>
                          <a:schemeClr val="tx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89179372042 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766301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Мустафина </a:t>
                      </a:r>
                      <a:r>
                        <a:rPr lang="ru-RU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Гульнира</a:t>
                      </a:r>
                      <a:r>
                        <a:rPr lang="ru-RU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Наилевна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mustafina_nira@mail.ru</a:t>
                      </a:r>
                      <a:endParaRPr lang="ru-RU" sz="2000" dirty="0">
                        <a:solidFill>
                          <a:schemeClr val="tx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89656091266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735461">
                <a:tc>
                  <a:txBody>
                    <a:bodyPr/>
                    <a:lstStyle/>
                    <a:p>
                      <a:r>
                        <a:rPr lang="ru-RU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Гамбарова</a:t>
                      </a:r>
                      <a:r>
                        <a:rPr lang="ru-RU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Лилия </a:t>
                      </a:r>
                      <a:r>
                        <a:rPr lang="ru-RU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Талгатовна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sal_gamb17@mail.ru</a:t>
                      </a:r>
                      <a:endParaRPr lang="ru-RU" sz="2000" dirty="0">
                        <a:solidFill>
                          <a:schemeClr val="tx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89050381115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776059">
                <a:tc>
                  <a:txBody>
                    <a:bodyPr/>
                    <a:lstStyle/>
                    <a:p>
                      <a:r>
                        <a:rPr lang="ru-RU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Мухаметшина</a:t>
                      </a:r>
                      <a:r>
                        <a:rPr lang="ru-RU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Айгуль</a:t>
                      </a:r>
                      <a:r>
                        <a:rPr lang="ru-RU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Фаритовна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aygul197422@mail.ru</a:t>
                      </a:r>
                      <a:endParaRPr lang="ru-RU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89083348748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88809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Романова Марина Анатольевна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14marina11@mail.ru</a:t>
                      </a:r>
                      <a:endParaRPr lang="ru-RU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89274455104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g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227387"/>
            <a:ext cx="8429684" cy="63222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29697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Вставьте </a:t>
            </a:r>
            <a:r>
              <a:rPr lang="en-US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was/were:</a:t>
            </a:r>
            <a:endParaRPr lang="ru-RU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785926"/>
            <a:ext cx="7279796" cy="4857784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ru-RU" dirty="0" smtClean="0"/>
              <a:t>1. </a:t>
            </a:r>
            <a:r>
              <a:rPr lang="en-US" dirty="0" smtClean="0"/>
              <a:t>It </a:t>
            </a:r>
            <a:r>
              <a:rPr lang="ru-RU" dirty="0" smtClean="0"/>
              <a:t> ______ </a:t>
            </a:r>
            <a:r>
              <a:rPr lang="en-US" dirty="0" smtClean="0"/>
              <a:t>last summer. 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2. </a:t>
            </a:r>
            <a:r>
              <a:rPr lang="en-US" dirty="0" smtClean="0"/>
              <a:t>There </a:t>
            </a:r>
            <a:r>
              <a:rPr lang="ru-RU" dirty="0" smtClean="0"/>
              <a:t>_____ </a:t>
            </a:r>
            <a:r>
              <a:rPr lang="en-US" dirty="0" smtClean="0"/>
              <a:t>two cakes in the fridge yesterday.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3. </a:t>
            </a:r>
            <a:r>
              <a:rPr lang="en-US" dirty="0" smtClean="0"/>
              <a:t>The boys </a:t>
            </a:r>
            <a:r>
              <a:rPr lang="ru-RU" dirty="0" smtClean="0"/>
              <a:t>_____ </a:t>
            </a:r>
            <a:r>
              <a:rPr lang="en-US" dirty="0" smtClean="0"/>
              <a:t>in the library last week.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4. </a:t>
            </a:r>
            <a:r>
              <a:rPr lang="en-US" dirty="0" smtClean="0"/>
              <a:t>Mum </a:t>
            </a:r>
            <a:r>
              <a:rPr lang="ru-RU" dirty="0" smtClean="0"/>
              <a:t>_____ </a:t>
            </a:r>
            <a:r>
              <a:rPr lang="en-US" dirty="0" smtClean="0"/>
              <a:t>at work last Wednesday.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29697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Проверь себя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785926"/>
            <a:ext cx="7279796" cy="4857784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ru-RU" dirty="0" smtClean="0"/>
              <a:t>1. </a:t>
            </a:r>
            <a:r>
              <a:rPr lang="en-US" dirty="0" smtClean="0"/>
              <a:t>It          last summer. 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2. </a:t>
            </a:r>
            <a:r>
              <a:rPr lang="en-US" dirty="0" smtClean="0"/>
              <a:t>There            two cakes in the fridge yesterday.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3. </a:t>
            </a:r>
            <a:r>
              <a:rPr lang="en-US" dirty="0" smtClean="0"/>
              <a:t>The boys           in the library last week.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4. </a:t>
            </a:r>
            <a:r>
              <a:rPr lang="en-US" dirty="0" smtClean="0"/>
              <a:t>Mum           at work last Wednesday.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357422" y="1857364"/>
            <a:ext cx="785818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was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86116" y="2428868"/>
            <a:ext cx="886781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were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86182" y="3429000"/>
            <a:ext cx="886781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were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28926" y="4429132"/>
            <a:ext cx="766557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was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214290"/>
            <a:ext cx="5857916" cy="1143008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Повтори слова</a:t>
            </a:r>
            <a:endParaRPr lang="ru-RU" b="1" dirty="0"/>
          </a:p>
        </p:txBody>
      </p:sp>
      <p:pic>
        <p:nvPicPr>
          <p:cNvPr id="2050" name="Picture 2" descr="C:\Users\Учитель\Desktop\4класс картинки эмоции\23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38" y="1857364"/>
            <a:ext cx="5176026" cy="410795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Схема 4"/>
          <p:cNvGraphicFramePr/>
          <p:nvPr/>
        </p:nvGraphicFramePr>
        <p:xfrm>
          <a:off x="6429388" y="1928802"/>
          <a:ext cx="2406469" cy="92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9518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3"/>
          <p:cNvGrpSpPr/>
          <p:nvPr/>
        </p:nvGrpSpPr>
        <p:grpSpPr>
          <a:xfrm>
            <a:off x="5857884" y="2000240"/>
            <a:ext cx="3017587" cy="1040578"/>
            <a:chOff x="-402411" y="-78766"/>
            <a:chExt cx="3017587" cy="1040578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-402411" y="-78766"/>
              <a:ext cx="2664295" cy="10062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Скругленный прямоугольник 4"/>
            <p:cNvSpPr/>
            <p:nvPr/>
          </p:nvSpPr>
          <p:spPr>
            <a:xfrm>
              <a:off x="49119" y="53850"/>
              <a:ext cx="2566057" cy="9079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3830" tIns="163830" rIns="163830" bIns="163830" numCol="1" spcCol="1270" anchor="ctr" anchorCtr="0">
              <a:noAutofit/>
            </a:bodyPr>
            <a:lstStyle/>
            <a:p>
              <a:pPr lvl="0" algn="l" defTabSz="19113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4300" b="1" dirty="0"/>
                <a:t>S</a:t>
              </a:r>
              <a:r>
                <a:rPr lang="en-US" sz="4300" b="1" dirty="0" smtClean="0"/>
                <a:t>ad</a:t>
              </a:r>
              <a:endParaRPr lang="ru-RU" sz="4300" kern="1200" dirty="0"/>
            </a:p>
          </p:txBody>
        </p:sp>
      </p:grpSp>
      <p:pic>
        <p:nvPicPr>
          <p:cNvPr id="3074" name="Picture 2" descr="C:\Users\Учитель\Desktop\4класс картинки эмоции\default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52" y="1714488"/>
            <a:ext cx="4388498" cy="4388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7200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5939883" y="2420888"/>
            <a:ext cx="2664295" cy="1006200"/>
            <a:chOff x="0" y="4731"/>
            <a:chExt cx="2664295" cy="1006200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0" y="4731"/>
              <a:ext cx="2664295" cy="10062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Скругленный прямоугольник 4"/>
            <p:cNvSpPr/>
            <p:nvPr/>
          </p:nvSpPr>
          <p:spPr>
            <a:xfrm>
              <a:off x="49119" y="53850"/>
              <a:ext cx="2566057" cy="9079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3830" tIns="163830" rIns="163830" bIns="163830" numCol="1" spcCol="1270" anchor="ctr" anchorCtr="0">
              <a:noAutofit/>
            </a:bodyPr>
            <a:lstStyle/>
            <a:p>
              <a:pPr lvl="0" algn="l" defTabSz="19113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4300" b="1" dirty="0" smtClean="0"/>
                <a:t>   Ti</a:t>
              </a:r>
              <a:r>
                <a:rPr lang="en-US" sz="4300" b="1" kern="1200" dirty="0" smtClean="0"/>
                <a:t>red</a:t>
              </a:r>
              <a:endParaRPr lang="ru-RU" sz="4300" kern="1200" dirty="0"/>
            </a:p>
          </p:txBody>
        </p:sp>
      </p:grpSp>
      <p:pic>
        <p:nvPicPr>
          <p:cNvPr id="4098" name="Picture 2" descr="C:\Users\Учитель\Desktop\4класс картинки эмоции\0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52" y="1428736"/>
            <a:ext cx="4285214" cy="4304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5300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4"/>
          <p:cNvGrpSpPr/>
          <p:nvPr/>
        </p:nvGrpSpPr>
        <p:grpSpPr>
          <a:xfrm>
            <a:off x="5839445" y="2852936"/>
            <a:ext cx="3026804" cy="1006200"/>
            <a:chOff x="-49119" y="4731"/>
            <a:chExt cx="3026804" cy="1006200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-49119" y="4731"/>
              <a:ext cx="2664295" cy="10062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Скругленный прямоугольник 4"/>
            <p:cNvSpPr/>
            <p:nvPr/>
          </p:nvSpPr>
          <p:spPr>
            <a:xfrm>
              <a:off x="411628" y="102969"/>
              <a:ext cx="2566057" cy="9079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3830" tIns="163830" rIns="163830" bIns="163830" numCol="1" spcCol="1270" anchor="ctr" anchorCtr="0">
              <a:noAutofit/>
            </a:bodyPr>
            <a:lstStyle/>
            <a:p>
              <a:pPr lvl="0" algn="l" defTabSz="19113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4300" b="1" dirty="0" smtClean="0"/>
                <a:t>Angry</a:t>
              </a:r>
              <a:endParaRPr lang="ru-RU" sz="4300" kern="1200" dirty="0"/>
            </a:p>
          </p:txBody>
        </p:sp>
      </p:grpSp>
      <p:pic>
        <p:nvPicPr>
          <p:cNvPr id="1027" name="Picture 3" descr="C:\Users\Учитель\Desktop\4класс картинки эмоции\2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62" y="1643050"/>
            <a:ext cx="4786346" cy="383289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6906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6324226" y="2707008"/>
            <a:ext cx="2566057" cy="90796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63830" tIns="163830" rIns="163830" bIns="163830" numCol="1" spcCol="1270" anchor="ctr" anchorCtr="0">
            <a:noAutofit/>
          </a:bodyPr>
          <a:lstStyle/>
          <a:p>
            <a:pPr lvl="0" algn="l" defTabSz="19113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4300" kern="1200" dirty="0"/>
          </a:p>
        </p:txBody>
      </p:sp>
      <p:pic>
        <p:nvPicPr>
          <p:cNvPr id="5122" name="Picture 2" descr="C:\Users\Учитель\Desktop\4класс картинки эмоции\38351751.119313990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48" y="1785926"/>
            <a:ext cx="5390340" cy="413337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Группа 7"/>
          <p:cNvGrpSpPr/>
          <p:nvPr/>
        </p:nvGrpSpPr>
        <p:grpSpPr>
          <a:xfrm>
            <a:off x="6210886" y="2657889"/>
            <a:ext cx="2664295" cy="1006200"/>
            <a:chOff x="0" y="4731"/>
            <a:chExt cx="2664295" cy="100620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0" y="4731"/>
              <a:ext cx="2664295" cy="10062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Скругленный прямоугольник 4"/>
            <p:cNvSpPr/>
            <p:nvPr/>
          </p:nvSpPr>
          <p:spPr>
            <a:xfrm>
              <a:off x="49119" y="53850"/>
              <a:ext cx="2566057" cy="9079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3830" tIns="163830" rIns="163830" bIns="163830" numCol="1" spcCol="1270" anchor="ctr" anchorCtr="0">
              <a:noAutofit/>
            </a:bodyPr>
            <a:lstStyle/>
            <a:p>
              <a:pPr lvl="0" algn="l" defTabSz="19113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4300" b="1" dirty="0" smtClean="0"/>
                <a:t>Hungry</a:t>
              </a:r>
              <a:endParaRPr lang="ru-RU" sz="43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385233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110</TotalTime>
  <Words>198</Words>
  <Application>Microsoft Office PowerPoint</Application>
  <PresentationFormat>Экран (4:3)</PresentationFormat>
  <Paragraphs>47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Презентация PowerPoint</vt:lpstr>
      <vt:lpstr>Презентация PowerPoint</vt:lpstr>
      <vt:lpstr>Вставьте was/were:</vt:lpstr>
      <vt:lpstr>Проверь себя</vt:lpstr>
      <vt:lpstr>Повтори слова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Homework /Домашнее задание</vt:lpstr>
      <vt:lpstr>Адреса учителей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</dc:title>
  <dc:creator>Гульнира</dc:creator>
  <cp:lastModifiedBy>Фидания Фидаиловна</cp:lastModifiedBy>
  <cp:revision>31</cp:revision>
  <dcterms:modified xsi:type="dcterms:W3CDTF">2020-05-14T10:42:48Z</dcterms:modified>
</cp:coreProperties>
</file>