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4" r:id="rId3"/>
    <p:sldId id="277" r:id="rId4"/>
    <p:sldId id="265" r:id="rId5"/>
    <p:sldId id="29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9D40"/>
    <a:srgbClr val="3BD964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21" autoAdjust="0"/>
    <p:restoredTop sz="94521" autoAdjust="0"/>
  </p:normalViewPr>
  <p:slideViewPr>
    <p:cSldViewPr>
      <p:cViewPr varScale="1">
        <p:scale>
          <a:sx n="65" d="100"/>
          <a:sy n="65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97BC-1DD5-4118-803F-F1A3E64D6822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E19CC-20FE-4B3B-81AD-F0E659B45B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656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E19CC-20FE-4B3B-81AD-F0E659B45B3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1d4a4b54241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/>
          <a:p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Контрольная работа по тексту </a:t>
            </a:r>
          </a:p>
          <a:p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“Матур киемнәр”</a:t>
            </a:r>
          </a:p>
          <a:p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исламия\102233995_5152557_0_88e4c_e0232fc5_X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21906" cy="306896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95536" y="2996952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Прочитай текст «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киемнәр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118,       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514350" indent="-514350">
              <a:buAutoNum type="arabicPeriod" startAt="2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Переведи  содержание текста.</a:t>
            </a:r>
          </a:p>
          <a:p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( Айгуль с мамой и отцом пошли в магазин             покупать платье и юбку).</a:t>
            </a:r>
          </a:p>
          <a:p>
            <a:pPr marL="514350" indent="-514350">
              <a:buAutoNum type="arabicPeriod" startAt="3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тест по тексту.</a:t>
            </a:r>
          </a:p>
          <a:p>
            <a:pPr marL="514350" indent="-514350">
              <a:buAutoNum type="arabicPeriod" startAt="3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задание по тексту.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36912"/>
            <a:ext cx="6696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Айгөл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кайда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китте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мәктәпкә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кибеткә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өйгә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Аңа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нәрсә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кирәк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итәк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Айгөлгә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төс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ошый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зәңгәр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кызыл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Кызым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сиңа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килешми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ошый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килешә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814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23528" y="2885072"/>
            <a:ext cx="8568952" cy="36724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Задание.</a:t>
            </a:r>
          </a:p>
          <a:p>
            <a:pPr algn="ctr"/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Допиши окончания:</a:t>
            </a:r>
          </a:p>
          <a:p>
            <a:pPr marL="342900" indent="-342900"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Бүген Айгөл әтисе, әнисе белән кибеткә кит...</a:t>
            </a:r>
          </a:p>
          <a:p>
            <a:pPr marL="342900" indent="-342900">
              <a:buFontTx/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Менә алар кибет...</a:t>
            </a:r>
          </a:p>
          <a:p>
            <a:pPr marL="342900" indent="-342900">
              <a:buFontTx/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dirty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Айгөлгә күлмәк сатып алды...</a:t>
            </a:r>
          </a:p>
          <a:p>
            <a:pPr marL="342900" indent="-342900">
              <a:buAutoNum type="arabicParenR"/>
            </a:pPr>
            <a:endParaRPr lang="ru-RU" sz="3200" dirty="0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19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163" y="404664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/>
          <a:lstStyle/>
          <a:p>
            <a: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Работу присылай </a:t>
            </a:r>
            <a:b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обратной связи: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milash111_70@mail.ru  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Миляуша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Равиловна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89600433627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gulschat.d@mail.ru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Гульшат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Накиповна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891053143662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guzeliya73@mail.ru 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Гюзелия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Баймухаметовна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  89053135158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sovershen@mail.ru 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Гузалия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Гаптельнуровна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 89093077806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>
              <a:solidFill>
                <a:srgbClr val="1F9D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052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1425</TotalTime>
  <Words>183</Words>
  <Application>Microsoft Office PowerPoint</Application>
  <PresentationFormat>Экран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Тема10</vt:lpstr>
      <vt:lpstr>Слайд 1</vt:lpstr>
      <vt:lpstr>Слайд 2</vt:lpstr>
      <vt:lpstr>Слайд 3</vt:lpstr>
      <vt:lpstr>Слайд 4</vt:lpstr>
      <vt:lpstr>Работу присылай  по обратной связи: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103</cp:revision>
  <dcterms:created xsi:type="dcterms:W3CDTF">2014-03-08T19:00:42Z</dcterms:created>
  <dcterms:modified xsi:type="dcterms:W3CDTF">2020-05-07T09:12:40Z</dcterms:modified>
</cp:coreProperties>
</file>