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4" r:id="rId2"/>
    <p:sldId id="309" r:id="rId3"/>
    <p:sldId id="325" r:id="rId4"/>
    <p:sldId id="256" r:id="rId5"/>
    <p:sldId id="257" r:id="rId6"/>
    <p:sldId id="264" r:id="rId7"/>
    <p:sldId id="326" r:id="rId8"/>
    <p:sldId id="306" r:id="rId9"/>
    <p:sldId id="303" r:id="rId10"/>
    <p:sldId id="294" r:id="rId11"/>
    <p:sldId id="295" r:id="rId12"/>
    <p:sldId id="297" r:id="rId13"/>
    <p:sldId id="298" r:id="rId14"/>
    <p:sldId id="302" r:id="rId15"/>
    <p:sldId id="308" r:id="rId16"/>
    <p:sldId id="300" r:id="rId17"/>
    <p:sldId id="323" r:id="rId18"/>
    <p:sldId id="301" r:id="rId19"/>
    <p:sldId id="318" r:id="rId20"/>
    <p:sldId id="320" r:id="rId21"/>
    <p:sldId id="321" r:id="rId22"/>
    <p:sldId id="322" r:id="rId23"/>
    <p:sldId id="324" r:id="rId24"/>
    <p:sldId id="319" r:id="rId25"/>
    <p:sldId id="272" r:id="rId26"/>
    <p:sldId id="30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C295-3861-4274-8EAE-B3FA3407392F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C7A3-7CDE-4EF9-9718-B0C65CA567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C295-3861-4274-8EAE-B3FA3407392F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C7A3-7CDE-4EF9-9718-B0C65CA56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C295-3861-4274-8EAE-B3FA3407392F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C7A3-7CDE-4EF9-9718-B0C65CA56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C295-3861-4274-8EAE-B3FA3407392F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C7A3-7CDE-4EF9-9718-B0C65CA56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C295-3861-4274-8EAE-B3FA3407392F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C6EC7A3-7CDE-4EF9-9718-B0C65CA56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C295-3861-4274-8EAE-B3FA3407392F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C7A3-7CDE-4EF9-9718-B0C65CA56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C295-3861-4274-8EAE-B3FA3407392F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C7A3-7CDE-4EF9-9718-B0C65CA56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C295-3861-4274-8EAE-B3FA3407392F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C7A3-7CDE-4EF9-9718-B0C65CA56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C295-3861-4274-8EAE-B3FA3407392F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C7A3-7CDE-4EF9-9718-B0C65CA56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C295-3861-4274-8EAE-B3FA3407392F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C7A3-7CDE-4EF9-9718-B0C65CA56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C295-3861-4274-8EAE-B3FA3407392F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C7A3-7CDE-4EF9-9718-B0C65CA56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700C295-3861-4274-8EAE-B3FA3407392F}" type="datetimeFigureOut">
              <a:rPr lang="ru-RU" smtClean="0"/>
              <a:pPr/>
              <a:t>06.04.2020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C6EC7A3-7CDE-4EF9-9718-B0C65CA567F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&#1082;&#1072;&#1084;&#1080;&#1083;&#1103;\VTS_01_2.avi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H:\&#1055;&#1072;&#1084;&#1103;&#1090;&#1100;\-%20-%20&#1057;&#1074;&#1103;&#1097;&#1077;&#1085;&#1085;&#1072;&#1103;%20&#1074;&#1086;&#1081;&#1085;&#1072;-.mp3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Алия.26A666B12F804C8\Рабочий стол\010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l="14667"/>
          <a:stretch>
            <a:fillRect/>
          </a:stretch>
        </p:blipFill>
        <p:spPr bwMode="auto">
          <a:xfrm>
            <a:off x="-142908" y="285728"/>
            <a:ext cx="9286908" cy="6803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2571750" y="4429125"/>
            <a:ext cx="6572250" cy="571500"/>
          </a:xfrm>
          <a:extLst/>
        </p:spPr>
        <p:txBody>
          <a:bodyPr rtlCol="0">
            <a:noAutofit/>
          </a:bodyPr>
          <a:lstStyle/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b="1" i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Муниципальное бюджетное образовательное учреждение </a:t>
            </a:r>
            <a:r>
              <a:rPr lang="ru-RU" b="1" i="1" dirty="0" err="1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Кукморская</a:t>
            </a:r>
            <a:r>
              <a:rPr lang="ru-RU" b="1" i="1" dirty="0" smtClean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 средняя  школа  №3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8" y="214313"/>
            <a:ext cx="8229600" cy="121443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latin typeface="Cambria" pitchFamily="18" charset="0"/>
              </a:rPr>
              <a:t/>
            </a:r>
            <a:br>
              <a:rPr lang="ru-RU" sz="3600" dirty="0" smtClean="0">
                <a:latin typeface="Cambria" pitchFamily="18" charset="0"/>
              </a:rPr>
            </a:br>
            <a:r>
              <a:rPr lang="ru-RU" sz="3600" b="1" i="1" dirty="0" smtClean="0">
                <a:solidFill>
                  <a:srgbClr val="C00000"/>
                </a:solidFill>
              </a:rPr>
              <a:t>Кузьмина</a:t>
            </a:r>
            <a:br>
              <a:rPr lang="ru-RU" sz="3600" b="1" i="1" dirty="0" smtClean="0">
                <a:solidFill>
                  <a:srgbClr val="C00000"/>
                </a:solidFill>
              </a:rPr>
            </a:br>
            <a:r>
              <a:rPr lang="ru-RU" sz="3600" b="1" i="1" dirty="0" smtClean="0">
                <a:solidFill>
                  <a:srgbClr val="C00000"/>
                </a:solidFill>
              </a:rPr>
              <a:t> Анастасия Михайловна</a:t>
            </a:r>
            <a:br>
              <a:rPr lang="ru-RU" sz="3600" b="1" i="1" dirty="0" smtClean="0">
                <a:solidFill>
                  <a:srgbClr val="C00000"/>
                </a:solidFill>
              </a:rPr>
            </a:br>
            <a:endParaRPr lang="ru-RU" sz="3600" b="1" i="1" dirty="0" smtClean="0">
              <a:solidFill>
                <a:srgbClr val="C00000"/>
              </a:solidFill>
            </a:endParaRPr>
          </a:p>
        </p:txBody>
      </p:sp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857625" y="1857375"/>
            <a:ext cx="485775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800" b="1" i="1" dirty="0">
                <a:latin typeface="Calibri" pitchFamily="34" charset="0"/>
              </a:rPr>
              <a:t>         Родилась в д. </a:t>
            </a:r>
            <a:r>
              <a:rPr lang="ru-RU" sz="2800" b="1" i="1" dirty="0" err="1">
                <a:latin typeface="Calibri" pitchFamily="34" charset="0"/>
              </a:rPr>
              <a:t>Чаксы</a:t>
            </a:r>
            <a:r>
              <a:rPr lang="ru-RU" sz="2800" b="1" i="1" dirty="0">
                <a:latin typeface="Calibri" pitchFamily="34" charset="0"/>
              </a:rPr>
              <a:t> </a:t>
            </a:r>
            <a:r>
              <a:rPr lang="ru-RU" sz="2800" b="1" i="1" dirty="0" err="1">
                <a:latin typeface="Calibri" pitchFamily="34" charset="0"/>
              </a:rPr>
              <a:t>Таканышского</a:t>
            </a:r>
            <a:r>
              <a:rPr lang="ru-RU" sz="2800" b="1" i="1" dirty="0">
                <a:latin typeface="Calibri" pitchFamily="34" charset="0"/>
              </a:rPr>
              <a:t> района </a:t>
            </a:r>
            <a:r>
              <a:rPr lang="ru-RU" sz="2800" b="1" i="1" dirty="0" smtClean="0">
                <a:latin typeface="Calibri" pitchFamily="34" charset="0"/>
              </a:rPr>
              <a:t>в 1923 </a:t>
            </a:r>
            <a:r>
              <a:rPr lang="ru-RU" sz="2800" b="1" i="1" dirty="0">
                <a:latin typeface="Calibri" pitchFamily="34" charset="0"/>
              </a:rPr>
              <a:t>году 17 декабря. </a:t>
            </a:r>
          </a:p>
          <a:p>
            <a:pPr algn="just"/>
            <a:r>
              <a:rPr lang="ru-RU" sz="2800" b="1" i="1" dirty="0">
                <a:latin typeface="Calibri" pitchFamily="34" charset="0"/>
              </a:rPr>
              <a:t>        С 1943 по 1945 гг.  - </a:t>
            </a:r>
            <a:r>
              <a:rPr lang="ru-RU" sz="2800" b="1" i="1" dirty="0" smtClean="0">
                <a:latin typeface="Calibri" pitchFamily="34" charset="0"/>
              </a:rPr>
              <a:t>служила телеграфисткой </a:t>
            </a:r>
            <a:r>
              <a:rPr lang="ru-RU" sz="2800" b="1" i="1" dirty="0">
                <a:latin typeface="Calibri" pitchFamily="34" charset="0"/>
              </a:rPr>
              <a:t>в Подмосковье .</a:t>
            </a:r>
          </a:p>
          <a:p>
            <a:pPr algn="just"/>
            <a:r>
              <a:rPr lang="ru-RU" sz="2800" b="1" i="1" dirty="0">
                <a:latin typeface="Calibri" pitchFamily="34" charset="0"/>
              </a:rPr>
              <a:t>        С 1945 по 1946 гг. – </a:t>
            </a:r>
            <a:r>
              <a:rPr lang="ru-RU" sz="2800" b="1" i="1" dirty="0" smtClean="0">
                <a:latin typeface="Calibri" pitchFamily="34" charset="0"/>
              </a:rPr>
              <a:t>продолжила службу в Корее.</a:t>
            </a:r>
            <a:endParaRPr lang="ru-RU" dirty="0">
              <a:latin typeface="Calibri" pitchFamily="34" charset="0"/>
            </a:endParaRPr>
          </a:p>
        </p:txBody>
      </p:sp>
      <p:pic>
        <p:nvPicPr>
          <p:cNvPr id="5" name="Picture 2" descr="H:\70 летию ВОВ\Кузьмина Анастасия Михайловна\Кузьминан Астасия Михайловна 19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643050"/>
            <a:ext cx="3214710" cy="4755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 descr="scanimg2596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1857364"/>
            <a:ext cx="5113872" cy="3286148"/>
          </a:xfrm>
          <a:prstGeom prst="rect">
            <a:avLst/>
          </a:prstGeom>
          <a:noFill/>
          <a:ln w="76200">
            <a:solidFill>
              <a:srgbClr val="FF99FF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71563" y="357188"/>
            <a:ext cx="7137400" cy="6461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i="1" dirty="0">
                <a:solidFill>
                  <a:srgbClr val="FF0000"/>
                </a:solidFill>
              </a:rPr>
              <a:t>Кузьмина Анастасия Михайловна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500034" y="1285860"/>
            <a:ext cx="2745193" cy="4429156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FF0000"/>
                </a:solidFill>
                <a:latin typeface="Cambria" pitchFamily="18" charset="0"/>
              </a:rPr>
              <a:t>Сергеев Павел Сергеевич</a:t>
            </a:r>
          </a:p>
        </p:txBody>
      </p: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4214813" y="1928813"/>
            <a:ext cx="4643437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800" b="1" i="1" dirty="0">
                <a:latin typeface="Cambria" pitchFamily="18" charset="0"/>
              </a:rPr>
              <a:t>    Родился 9 июня 1922 года в д. </a:t>
            </a:r>
            <a:r>
              <a:rPr lang="ru-RU" sz="2800" b="1" i="1" dirty="0" err="1">
                <a:latin typeface="Cambria" pitchFamily="18" charset="0"/>
              </a:rPr>
              <a:t>Камазанбаш</a:t>
            </a:r>
            <a:r>
              <a:rPr lang="ru-RU" sz="2800" b="1" i="1" dirty="0">
                <a:latin typeface="Cambria" pitchFamily="18" charset="0"/>
              </a:rPr>
              <a:t> </a:t>
            </a:r>
            <a:r>
              <a:rPr lang="ru-RU" sz="2800" b="1" i="1" dirty="0" err="1">
                <a:latin typeface="Cambria" pitchFamily="18" charset="0"/>
              </a:rPr>
              <a:t>Мамадышского</a:t>
            </a:r>
            <a:r>
              <a:rPr lang="ru-RU" sz="2800" b="1" i="1" dirty="0">
                <a:latin typeface="Cambria" pitchFamily="18" charset="0"/>
              </a:rPr>
              <a:t> района.</a:t>
            </a:r>
          </a:p>
          <a:p>
            <a:pPr algn="just"/>
            <a:r>
              <a:rPr lang="ru-RU" sz="2800" b="1" i="1" dirty="0">
                <a:latin typeface="Cambria" pitchFamily="18" charset="0"/>
              </a:rPr>
              <a:t>     Во время войны был телефонистом. </a:t>
            </a:r>
          </a:p>
          <a:p>
            <a:pPr algn="just"/>
            <a:r>
              <a:rPr lang="ru-RU" sz="2800" b="1" i="1" dirty="0">
                <a:latin typeface="Cambria" pitchFamily="18" charset="0"/>
              </a:rPr>
              <a:t>     На войну призван в 1942 году.</a:t>
            </a:r>
          </a:p>
          <a:p>
            <a:pPr algn="just"/>
            <a:r>
              <a:rPr lang="ru-RU" sz="2800" b="1" i="1" dirty="0">
                <a:latin typeface="Cambria" pitchFamily="18" charset="0"/>
              </a:rPr>
              <a:t>     Демобилизован в 1946 году.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714488"/>
            <a:ext cx="2745645" cy="4213231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i="1" dirty="0" err="1" smtClean="0">
                <a:solidFill>
                  <a:srgbClr val="FF0000"/>
                </a:solidFill>
                <a:latin typeface="Cambria" pitchFamily="18" charset="0"/>
              </a:rPr>
              <a:t>Закиев</a:t>
            </a:r>
            <a:r>
              <a:rPr lang="ru-RU" b="1" i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  <a:latin typeface="Cambria" pitchFamily="18" charset="0"/>
              </a:rPr>
              <a:t>Шакир</a:t>
            </a:r>
            <a:r>
              <a:rPr lang="ru-RU" b="1" i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  <a:latin typeface="Cambria" pitchFamily="18" charset="0"/>
              </a:rPr>
              <a:t>Закиевич</a:t>
            </a:r>
            <a:endParaRPr lang="ru-RU" b="1" i="1" dirty="0" smtClean="0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3" name="Рисунок 2" descr="scanimg4216.bmp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 l="11958" b="5831"/>
          <a:stretch>
            <a:fillRect/>
          </a:stretch>
        </p:blipFill>
        <p:spPr>
          <a:xfrm>
            <a:off x="357158" y="1643050"/>
            <a:ext cx="2357454" cy="2881728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2857500" y="2714625"/>
            <a:ext cx="3286125" cy="38465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chemeClr val="tx1">
                    <a:lumMod val="95000"/>
                  </a:schemeClr>
                </a:solidFill>
                <a:latin typeface="+mn-lt"/>
              </a:rPr>
              <a:t>Родился в 29 июня 1925 года в </a:t>
            </a:r>
          </a:p>
          <a:p>
            <a:pPr algn="ctr">
              <a:defRPr/>
            </a:pPr>
            <a:r>
              <a:rPr lang="ru-RU" sz="2400" b="1" i="1" dirty="0">
                <a:solidFill>
                  <a:schemeClr val="tx1">
                    <a:lumMod val="95000"/>
                  </a:schemeClr>
                </a:solidFill>
                <a:latin typeface="+mn-lt"/>
              </a:rPr>
              <a:t>д. Березняк Кукморского района.  </a:t>
            </a:r>
          </a:p>
          <a:p>
            <a:pPr algn="ctr">
              <a:defRPr/>
            </a:pPr>
            <a:r>
              <a:rPr lang="ru-RU" sz="2400" b="1" i="1" dirty="0">
                <a:solidFill>
                  <a:schemeClr val="tx1">
                    <a:lumMod val="95000"/>
                  </a:schemeClr>
                </a:solidFill>
                <a:latin typeface="+mn-lt"/>
              </a:rPr>
              <a:t>В 1943 году призван в армию. Рядовой солдат.</a:t>
            </a:r>
          </a:p>
          <a:p>
            <a:pPr algn="ctr">
              <a:defRPr/>
            </a:pPr>
            <a:r>
              <a:rPr lang="ru-RU" sz="2400" b="1" i="1" dirty="0">
                <a:solidFill>
                  <a:schemeClr val="tx1">
                    <a:lumMod val="95000"/>
                  </a:schemeClr>
                </a:solidFill>
                <a:latin typeface="+mn-lt"/>
              </a:rPr>
              <a:t>Демобилизован</a:t>
            </a:r>
          </a:p>
          <a:p>
            <a:pPr algn="ctr">
              <a:defRPr/>
            </a:pPr>
            <a:r>
              <a:rPr lang="ru-RU" sz="2400" b="1" i="1" dirty="0">
                <a:solidFill>
                  <a:schemeClr val="tx1">
                    <a:lumMod val="95000"/>
                  </a:schemeClr>
                </a:solidFill>
                <a:latin typeface="+mn-lt"/>
              </a:rPr>
              <a:t> в 1949 году. </a:t>
            </a:r>
          </a:p>
          <a:p>
            <a:pPr algn="ctr">
              <a:defRPr/>
            </a:pPr>
            <a:endParaRPr lang="ru-RU" sz="2800" b="1" dirty="0">
              <a:solidFill>
                <a:srgbClr val="336600"/>
              </a:solidFill>
              <a:latin typeface="+mn-lt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785926"/>
            <a:ext cx="2778434" cy="2786082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«Боевые грозовые»</a:t>
            </a:r>
          </a:p>
        </p:txBody>
      </p:sp>
      <p:pic>
        <p:nvPicPr>
          <p:cNvPr id="4" name="Picture 2" descr="D:\Научная деятельность\Исслдеовательская МУЗЕЙ\Муз\медал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1145269">
            <a:off x="483638" y="1940883"/>
            <a:ext cx="3719945" cy="43309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1714500"/>
            <a:ext cx="3319463" cy="400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Прямоугольник 7"/>
          <p:cNvSpPr>
            <a:spLocks noChangeArrowheads="1"/>
          </p:cNvSpPr>
          <p:nvPr/>
        </p:nvSpPr>
        <p:spPr bwMode="auto">
          <a:xfrm>
            <a:off x="4429125" y="2928938"/>
            <a:ext cx="385762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endParaRPr lang="ru-RU">
              <a:latin typeface="Bookman Old Style" pitchFamily="18" charset="0"/>
              <a:cs typeface="Times New Roman" pitchFamily="18" charset="0"/>
            </a:endParaRPr>
          </a:p>
          <a:p>
            <a:pPr algn="r" eaLnBrk="0" hangingPunct="0"/>
            <a:endParaRPr lang="ru-RU">
              <a:latin typeface="Bookman Old Style" pitchFamily="18" charset="0"/>
              <a:cs typeface="Times New Roman" pitchFamily="18" charset="0"/>
            </a:endParaRPr>
          </a:p>
          <a:p>
            <a:pPr algn="r" eaLnBrk="0" hangingPunct="0"/>
            <a:endParaRPr lang="ru-RU">
              <a:latin typeface="Bookman Old Style" pitchFamily="18" charset="0"/>
              <a:cs typeface="Times New Roman" pitchFamily="18" charset="0"/>
            </a:endParaRPr>
          </a:p>
          <a:p>
            <a:pPr algn="r" eaLnBrk="0" hangingPunct="0"/>
            <a:endParaRPr lang="ru-RU">
              <a:latin typeface="Bookman Old Style" pitchFamily="18" charset="0"/>
              <a:cs typeface="Times New Roman" pitchFamily="18" charset="0"/>
            </a:endParaRPr>
          </a:p>
          <a:p>
            <a:pPr algn="r" eaLnBrk="0" hangingPunct="0"/>
            <a:endParaRPr lang="ru-RU">
              <a:latin typeface="Bookman Old Style" pitchFamily="18" charset="0"/>
              <a:cs typeface="Times New Roman" pitchFamily="18" charset="0"/>
            </a:endParaRPr>
          </a:p>
          <a:p>
            <a:pPr algn="r" eaLnBrk="0" hangingPunct="0"/>
            <a:endParaRPr lang="ru-RU">
              <a:latin typeface="Bookman Old Style" pitchFamily="18" charset="0"/>
              <a:cs typeface="Times New Roman" pitchFamily="18" charset="0"/>
            </a:endParaRPr>
          </a:p>
          <a:p>
            <a:pPr algn="r" eaLnBrk="0" hangingPunct="0"/>
            <a:endParaRPr lang="ru-RU">
              <a:latin typeface="Bookman Old Style" pitchFamily="18" charset="0"/>
              <a:cs typeface="Times New Roman" pitchFamily="18" charset="0"/>
            </a:endParaRPr>
          </a:p>
          <a:p>
            <a:pPr algn="r" eaLnBrk="0" hangingPunct="0"/>
            <a:endParaRPr lang="ru-RU">
              <a:latin typeface="Bookman Old Style" pitchFamily="18" charset="0"/>
              <a:cs typeface="Times New Roman" pitchFamily="18" charset="0"/>
            </a:endParaRPr>
          </a:p>
          <a:p>
            <a:pPr algn="r" eaLnBrk="0" hangingPunct="0"/>
            <a:endParaRPr lang="ru-RU">
              <a:latin typeface="Bookman Old Style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>
                <a:latin typeface="Bookman Old Style" pitchFamily="18" charset="0"/>
                <a:cs typeface="Times New Roman" pitchFamily="18" charset="0"/>
              </a:rPr>
              <a:t>Немецкая фляжка времен Великой Отечественной войны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8572560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857752" y="5286388"/>
            <a:ext cx="3786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Керосиновая лампа времен ВОВ, осколочная рубашка от гранаты,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мина  времен ВОВ, фронтовая пилотка и вилки времен ВОВ.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4339" name="Picture 2" descr="G:\Новая папка (3)\P10108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063" y="142875"/>
            <a:ext cx="4859337" cy="2655888"/>
          </a:xfrm>
          <a:noFill/>
        </p:spPr>
      </p:pic>
      <p:pic>
        <p:nvPicPr>
          <p:cNvPr id="14340" name="Picture 4" descr="G:\Новая папка (3)\P10108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17061">
            <a:off x="4410868" y="450788"/>
            <a:ext cx="4159892" cy="276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 descr="G:\Новая папка (3)\P10109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3571876"/>
            <a:ext cx="6500813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3" descr="G:\Новая папка (3)\P10108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786058"/>
            <a:ext cx="3571875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500298" y="2357430"/>
            <a:ext cx="4357702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buFont typeface="Wingdings" pitchFamily="2" charset="2"/>
              <a:buChar char="Ø"/>
              <a:defRPr/>
            </a:pPr>
            <a:r>
              <a:rPr lang="tt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Весной 2011 года </a:t>
            </a:r>
            <a:r>
              <a:rPr lang="tt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три  человека </a:t>
            </a:r>
            <a:r>
              <a:rPr lang="tt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из нашей школы побывали на раскопках в Новгородской области.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86125" y="3244850"/>
            <a:ext cx="1841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tt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43240" y="142852"/>
            <a:ext cx="32147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t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Поисковая группа: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VTS_01_2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57224" y="642918"/>
            <a:ext cx="7429552" cy="5943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sz="2800" dirty="0" smtClean="0">
                <a:solidFill>
                  <a:srgbClr val="FF0000"/>
                </a:solidFill>
              </a:rPr>
              <a:t>Экспонаты найденные при раскопках</a:t>
            </a:r>
            <a:r>
              <a:rPr lang="tt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 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5363" name="Picture 5" descr="C:\Documents and Settings\User\Рабочий стол\фото\S50062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0554850">
            <a:off x="844519" y="4404208"/>
            <a:ext cx="3055938" cy="2292350"/>
          </a:xfrm>
          <a:noFill/>
        </p:spPr>
      </p:pic>
      <p:pic>
        <p:nvPicPr>
          <p:cNvPr id="15364" name="Picture 2" descr="C:\Documents and Settings\User\Рабочий стол\фото\S50062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80000">
            <a:off x="4516277" y="4331176"/>
            <a:ext cx="3214688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3" descr="C:\Documents and Settings\User\Рабочий стол\фото\S50062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75" y="1071563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4" descr="C:\Documents and Settings\User\Рабочий стол\фото\S50062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1" y="1071562"/>
            <a:ext cx="2500330" cy="292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Мина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3" descr="C:\Documents and Settings\User\Рабочий стол\фото\S50062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857364"/>
            <a:ext cx="3143272" cy="41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57290" y="857232"/>
            <a:ext cx="6929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  «Музей в чемодане»- 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1928802"/>
            <a:ext cx="77867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bg1"/>
                </a:solidFill>
              </a:rPr>
              <a:t>это проект-экскурсия, разработанная нами специально к </a:t>
            </a:r>
            <a:r>
              <a:rPr lang="ru-RU" sz="2800" b="1" dirty="0" smtClean="0">
                <a:solidFill>
                  <a:schemeClr val="bg1"/>
                </a:solidFill>
              </a:rPr>
              <a:t>75-летию </a:t>
            </a:r>
            <a:r>
              <a:rPr lang="ru-RU" sz="2800" b="1" dirty="0" smtClean="0">
                <a:solidFill>
                  <a:schemeClr val="bg1"/>
                </a:solidFill>
              </a:rPr>
              <a:t>Победы над фашистской Германией. Проект предназначен для проведения выездных экскурсий для тех, кто не может прийти к нам.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Винтовка </a:t>
            </a:r>
            <a:r>
              <a:rPr lang="ru-RU" dirty="0" err="1" smtClean="0">
                <a:solidFill>
                  <a:srgbClr val="FF0000"/>
                </a:solidFill>
              </a:rPr>
              <a:t>Мосина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C:\Documents and Settings\User\Рабочий стол\фото\S5006276.JPG"/>
          <p:cNvPicPr>
            <a:picLocks noGrp="1"/>
          </p:cNvPicPr>
          <p:nvPr>
            <p:ph idx="1"/>
          </p:nvPr>
        </p:nvPicPr>
        <p:blipFill>
          <a:blip r:embed="rId2" cstate="print"/>
          <a:srcRect t="57905"/>
          <a:stretch>
            <a:fillRect/>
          </a:stretch>
        </p:blipFill>
        <p:spPr>
          <a:xfrm rot="21600000">
            <a:off x="1000100" y="2285992"/>
            <a:ext cx="7000924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Гильза снаряда от 57 мм противотанковой пушки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C:\Documents and Settings\User\Рабочий стол\фото\S5006281.JPG"/>
          <p:cNvPicPr>
            <a:picLocks noGrp="1"/>
          </p:cNvPicPr>
          <p:nvPr>
            <p:ph idx="1"/>
          </p:nvPr>
        </p:nvPicPr>
        <p:blipFill>
          <a:blip r:embed="rId2" cstate="print"/>
          <a:srcRect l="57997" t="52525" r="25915" b="1366"/>
          <a:stretch>
            <a:fillRect/>
          </a:stretch>
        </p:blipFill>
        <p:spPr bwMode="auto">
          <a:xfrm rot="60000">
            <a:off x="3038090" y="1811841"/>
            <a:ext cx="3007782" cy="434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Останки 132 мм реактивного снаряда «Катюша»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C:\Documents and Settings\User\Рабочий стол\фото\S5006278.JPG"/>
          <p:cNvPicPr>
            <a:picLocks noGrp="1"/>
          </p:cNvPicPr>
          <p:nvPr>
            <p:ph idx="1"/>
          </p:nvPr>
        </p:nvPicPr>
        <p:blipFill>
          <a:blip r:embed="rId2" cstate="print"/>
          <a:srcRect l="25087" r="30391" b="1948"/>
          <a:stretch>
            <a:fillRect/>
          </a:stretch>
        </p:blipFill>
        <p:spPr bwMode="auto">
          <a:xfrm>
            <a:off x="3214678" y="1643050"/>
            <a:ext cx="2286016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Немецкий пенал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IMG_31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82289" cy="471171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Ручная граната М.Г. Дьяконова-33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C:\Documents and Settings\User\Рабочий стол\фото\S5006276.JPG"/>
          <p:cNvPicPr>
            <a:picLocks noGrp="1"/>
          </p:cNvPicPr>
          <p:nvPr>
            <p:ph idx="1"/>
          </p:nvPr>
        </p:nvPicPr>
        <p:blipFill>
          <a:blip r:embed="rId2" cstate="print"/>
          <a:srcRect l="55733" t="-5" r="17251" b="45226"/>
          <a:stretch>
            <a:fillRect/>
          </a:stretch>
        </p:blipFill>
        <p:spPr>
          <a:xfrm rot="21600000">
            <a:off x="3000364" y="1643050"/>
            <a:ext cx="2484502" cy="3774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1500174"/>
            <a:ext cx="79296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t-RU" sz="3200" dirty="0" smtClean="0">
                <a:solidFill>
                  <a:srgbClr val="C00000"/>
                </a:solidFill>
              </a:rPr>
              <a:t>Из Кукморского района на войну ушли 18 тысяч  человек.  Из них 4, 600  солдат погибли,  пропавших безвести 6000. На сегодняшний  день остались только 79 ветеранов войны из 7 тысяч вернувшихся из войны. 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tt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Спасибо за внимание</a:t>
            </a:r>
            <a:r>
              <a:rPr lang="tt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!</a:t>
            </a:r>
            <a:endParaRPr lang="ru-RU" dirty="0"/>
          </a:p>
        </p:txBody>
      </p:sp>
      <p:pic>
        <p:nvPicPr>
          <p:cNvPr id="4" name="Содержимое 5" descr="73e77a34y9f06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57475" y="1600200"/>
            <a:ext cx="3829050" cy="4525963"/>
          </a:xfrm>
        </p:spPr>
      </p:pic>
      <p:pic>
        <p:nvPicPr>
          <p:cNvPr id="5" name="wmpaud4.wav">
            <a:hlinkClick r:id="" action="ppaction://media"/>
          </p:cNvPr>
          <p:cNvPicPr>
            <a:picLocks noRot="1" noChangeAspect="1"/>
          </p:cNvPicPr>
          <p:nvPr>
            <a:wavAudioFile r:embed="rId1" name="wmpaud4.wav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356992"/>
            <a:ext cx="4338636" cy="3267592"/>
          </a:xfrm>
          <a:prstGeom prst="rect">
            <a:avLst/>
          </a:prstGeom>
        </p:spPr>
      </p:pic>
      <p:pic>
        <p:nvPicPr>
          <p:cNvPr id="3" name="Рисунок 2" descr="CAM02503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6528" y="0"/>
            <a:ext cx="4764022" cy="3573016"/>
          </a:xfrm>
          <a:prstGeom prst="rect">
            <a:avLst/>
          </a:prstGeom>
        </p:spPr>
      </p:pic>
      <p:pic>
        <p:nvPicPr>
          <p:cNvPr id="4" name="Рисунок 5" descr="i (2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01008"/>
            <a:ext cx="4128459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://admin.novoros.com/upload/information_items_12099069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707904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1268760"/>
            <a:ext cx="74888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6600" b="1" i="1" dirty="0" smtClean="0">
              <a:solidFill>
                <a:srgbClr val="FFFF00"/>
              </a:solidFill>
            </a:endParaRPr>
          </a:p>
          <a:p>
            <a:endParaRPr lang="ru-RU" sz="6600" b="1" i="1" dirty="0" smtClean="0">
              <a:solidFill>
                <a:srgbClr val="FFFF00"/>
              </a:solidFill>
            </a:endParaRPr>
          </a:p>
          <a:p>
            <a:r>
              <a:rPr lang="ru-RU" sz="6600" b="1" i="1" dirty="0" smtClean="0">
                <a:solidFill>
                  <a:srgbClr val="FF0000"/>
                </a:solidFill>
              </a:rPr>
              <a:t>Поклонимся великим тем годам</a:t>
            </a:r>
            <a:endParaRPr lang="ru-RU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53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3363" y="930786"/>
            <a:ext cx="5050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Поклонимся великим тем годам…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09767"/>
            <a:ext cx="3625819" cy="2719365"/>
          </a:xfrm>
          <a:prstGeom prst="rect">
            <a:avLst/>
          </a:prstGeom>
        </p:spPr>
      </p:pic>
      <p:pic>
        <p:nvPicPr>
          <p:cNvPr id="6" name="- - Священная война-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27984" y="3484240"/>
            <a:ext cx="304800" cy="304800"/>
          </a:xfrm>
          <a:prstGeom prst="rect">
            <a:avLst/>
          </a:prstGeom>
        </p:spPr>
      </p:pic>
      <p:pic>
        <p:nvPicPr>
          <p:cNvPr id="7" name="Picture 2" descr="H:\Дети войны кл. час\классный час 13.02.12\DSC052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3143248"/>
            <a:ext cx="4929222" cy="35694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224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4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792852" cy="3456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4352" y="332656"/>
            <a:ext cx="43181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800000"/>
                </a:solidFill>
              </a:rPr>
              <a:t>                </a:t>
            </a:r>
            <a:r>
              <a:rPr lang="ru-RU" sz="2800" b="1" dirty="0" smtClean="0">
                <a:solidFill>
                  <a:srgbClr val="800000"/>
                </a:solidFill>
              </a:rPr>
              <a:t>Дети войны-</a:t>
            </a:r>
          </a:p>
          <a:p>
            <a:r>
              <a:rPr lang="ru-RU" sz="2800" b="1" dirty="0">
                <a:solidFill>
                  <a:srgbClr val="800000"/>
                </a:solidFill>
              </a:rPr>
              <a:t> </a:t>
            </a:r>
            <a:r>
              <a:rPr lang="ru-RU" sz="2800" b="1" dirty="0" smtClean="0">
                <a:solidFill>
                  <a:srgbClr val="800000"/>
                </a:solidFill>
              </a:rPr>
              <a:t>                      дети герои.</a:t>
            </a:r>
            <a:endParaRPr lang="ru-RU" sz="2800" b="1" dirty="0">
              <a:solidFill>
                <a:srgbClr val="8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429000"/>
            <a:ext cx="4752528" cy="3234655"/>
          </a:xfrm>
          <a:prstGeom prst="rect">
            <a:avLst/>
          </a:prstGeom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4817845"/>
            <a:ext cx="486003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Дети войны, вы детства не знали.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Ужас тех лет от бомбёжек в глазах.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В страхе вы жили. Не все выживали.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Горечь-полынь и сейчас на губах.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61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3177.JPG"/>
          <p:cNvPicPr>
            <a:picLocks noChangeAspect="1"/>
          </p:cNvPicPr>
          <p:nvPr/>
        </p:nvPicPr>
        <p:blipFill>
          <a:blip r:embed="rId2" cstate="print"/>
          <a:srcRect l="3036" t="2698"/>
          <a:stretch>
            <a:fillRect/>
          </a:stretch>
        </p:blipFill>
        <p:spPr>
          <a:xfrm>
            <a:off x="899592" y="692696"/>
            <a:ext cx="7056784" cy="5310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00013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Герои Советского Союза,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Ветераны </a:t>
            </a:r>
            <a:r>
              <a:rPr lang="ru-RU" sz="2400" dirty="0" err="1" smtClean="0">
                <a:solidFill>
                  <a:srgbClr val="FF0000"/>
                </a:solidFill>
              </a:rPr>
              <a:t>Таишевского</a:t>
            </a:r>
            <a:r>
              <a:rPr lang="ru-RU" sz="2400" dirty="0" smtClean="0">
                <a:solidFill>
                  <a:srgbClr val="FF0000"/>
                </a:solidFill>
              </a:rPr>
              <a:t> микрорайона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9001156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Встреча учеников школы №3 поселка Кукмор Героем Советского Союза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Воробьевым Петром  Егоровичем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1975 год</a:t>
            </a:r>
          </a:p>
        </p:txBody>
      </p:sp>
      <p:pic>
        <p:nvPicPr>
          <p:cNvPr id="4" name="Picture 3" descr="C:\Documents and Settings\Алия.26A666B12F804C8\Рабочий стол\музей\из жизни школы\scanimg1844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9632" y="2132856"/>
            <a:ext cx="6064855" cy="4071966"/>
          </a:xfrm>
          <a:prstGeom prst="ellipse">
            <a:avLst/>
          </a:prstGeom>
          <a:ln w="190500" cap="rnd">
            <a:solidFill>
              <a:srgbClr val="C8C6BD"/>
            </a:solidFill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913</TotalTime>
  <Words>313</Words>
  <Application>Microsoft Office PowerPoint</Application>
  <PresentationFormat>Экран (4:3)</PresentationFormat>
  <Paragraphs>52</Paragraphs>
  <Slides>26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Герои Советского Союза, Ветераны Таишевского микрорайона</vt:lpstr>
      <vt:lpstr>Встреча учеников школы №3 поселка Кукмор Героем Советского Союза Воробьевым Петром  Егоровичем 1975 год</vt:lpstr>
      <vt:lpstr> Кузьмина  Анастасия Михайловна </vt:lpstr>
      <vt:lpstr>Презентация PowerPoint</vt:lpstr>
      <vt:lpstr>Сергеев Павел Сергеевич</vt:lpstr>
      <vt:lpstr>Закиев Шакир Закиевич</vt:lpstr>
      <vt:lpstr>«Боевые грозовые»</vt:lpstr>
      <vt:lpstr>Презентация PowerPoint</vt:lpstr>
      <vt:lpstr>Презентация PowerPoint</vt:lpstr>
      <vt:lpstr>Презентация PowerPoint</vt:lpstr>
      <vt:lpstr>Экспонаты найденные при раскопках </vt:lpstr>
      <vt:lpstr>Мина</vt:lpstr>
      <vt:lpstr>Винтовка Мосина</vt:lpstr>
      <vt:lpstr>Гильза снаряда от 57 мм противотанковой пушки</vt:lpstr>
      <vt:lpstr>Останки 132 мм реактивного снаряда «Катюша»</vt:lpstr>
      <vt:lpstr>Немецкий пенал</vt:lpstr>
      <vt:lpstr>Ручная граната М.Г. Дьяконова-33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Радик</dc:creator>
  <cp:lastModifiedBy>Гузалия</cp:lastModifiedBy>
  <cp:revision>99</cp:revision>
  <dcterms:created xsi:type="dcterms:W3CDTF">2013-02-08T17:16:28Z</dcterms:created>
  <dcterms:modified xsi:type="dcterms:W3CDTF">2020-04-06T16:21:41Z</dcterms:modified>
</cp:coreProperties>
</file>