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0" r:id="rId4"/>
    <p:sldId id="257" r:id="rId5"/>
    <p:sldId id="273" r:id="rId6"/>
    <p:sldId id="259" r:id="rId7"/>
    <p:sldId id="263" r:id="rId8"/>
    <p:sldId id="269" r:id="rId9"/>
    <p:sldId id="264" r:id="rId10"/>
    <p:sldId id="265" r:id="rId11"/>
    <p:sldId id="266" r:id="rId12"/>
    <p:sldId id="267" r:id="rId13"/>
    <p:sldId id="274" r:id="rId14"/>
    <p:sldId id="276" r:id="rId15"/>
    <p:sldId id="275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ECC07-5BCE-49A7-B8EE-70CD2AEB2F0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204864"/>
            <a:ext cx="7772400" cy="165618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Полеты человека.</a:t>
            </a:r>
            <a:br>
              <a:rPr lang="ru-RU" dirty="0" smtClean="0"/>
            </a:br>
            <a:r>
              <a:rPr lang="ru-RU" sz="4400" dirty="0" smtClean="0"/>
              <a:t>Изделие парашют </a:t>
            </a:r>
            <a:br>
              <a:rPr lang="ru-RU" sz="4400" dirty="0" smtClean="0"/>
            </a:br>
            <a:r>
              <a:rPr lang="ru-RU" sz="4400" dirty="0" smtClean="0"/>
              <a:t>(техника оригами)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 Раскрыть – пересечение сгибов будет серединой квадрата</a:t>
            </a:r>
            <a:endParaRPr lang="ru-RU" dirty="0"/>
          </a:p>
        </p:txBody>
      </p:sp>
      <p:pic>
        <p:nvPicPr>
          <p:cNvPr id="6" name="Рисунок 5" descr="D:\картинки\выборочные картинки\Мои рисунки\img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4. Отогнуть уголки к середине квадрата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:\картинки\выборочные картинки\Мои рисунки\img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30243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635080" cy="4445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5. Отогнуть уголки в другую сторону, отогнуть уголки еще раз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:\картинки\выборочные картинки\Мои рисунки\img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28803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артинки\выборочные картинки\Мои рисунки\img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96952"/>
            <a:ext cx="25922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СТРОПЫ</a:t>
            </a:r>
          </a:p>
          <a:p>
            <a:pPr>
              <a:buNone/>
            </a:pPr>
            <a:r>
              <a:rPr lang="ru-RU" dirty="0" smtClean="0"/>
              <a:t>отмерить нитки (2 способа) 2 раза - приклеить концы ниток под уголки , соединить нитки в один узелок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:\картинки\выборочные картинки\Мои рисунки\img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645024"/>
            <a:ext cx="18002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asteraero.ru/parashut/1-parashut_model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разделить остаток бумаги на 2 части и согнуть каждую часть пополам: обвести шаблон парашютиста и вырезать его, наклеить парашютиста к ниткам (закрепить обрезком бумаги)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:\картинки\выборочные картинки\Мои рисунки\img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89040"/>
            <a:ext cx="2088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Парашют готов</a:t>
            </a:r>
            <a:endParaRPr lang="ru-RU" dirty="0"/>
          </a:p>
        </p:txBody>
      </p:sp>
      <p:pic>
        <p:nvPicPr>
          <p:cNvPr id="5" name="Рисунок 4" descr="D:\картинки\выборочные картинки\Мои рисунки\img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29523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ты узнал на уроке?</a:t>
            </a:r>
          </a:p>
          <a:p>
            <a:r>
              <a:rPr lang="ru-RU" dirty="0" smtClean="0"/>
              <a:t>Что  делали на уроке?</a:t>
            </a:r>
          </a:p>
          <a:p>
            <a:r>
              <a:rPr lang="ru-RU" dirty="0" smtClean="0"/>
              <a:t>Что получилось? Что было самым трудным?</a:t>
            </a:r>
          </a:p>
          <a:p>
            <a:r>
              <a:rPr lang="ru-RU" dirty="0" smtClean="0"/>
              <a:t>Что понравилось? Запомнилось?</a:t>
            </a:r>
          </a:p>
          <a:p>
            <a:r>
              <a:rPr lang="ru-RU" dirty="0" smtClean="0"/>
              <a:t>Где можно использовать изделие?</a:t>
            </a:r>
          </a:p>
          <a:p>
            <a:r>
              <a:rPr lang="ru-RU" dirty="0" smtClean="0"/>
              <a:t>Как его </a:t>
            </a:r>
            <a:r>
              <a:rPr lang="ru-RU" smtClean="0"/>
              <a:t>можно украсить?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4373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Лишь одним ветрам послушный, </a:t>
            </a:r>
          </a:p>
          <a:p>
            <a:pPr algn="ctr">
              <a:buNone/>
            </a:pPr>
            <a:r>
              <a:rPr lang="ru-RU" dirty="0" smtClean="0"/>
              <a:t>      Поднимался шар воздушный. </a:t>
            </a:r>
          </a:p>
          <a:p>
            <a:pPr algn="ctr">
              <a:buNone/>
            </a:pPr>
            <a:r>
              <a:rPr lang="ru-RU" dirty="0" smtClean="0"/>
              <a:t>      Человек умел мечтать, </a:t>
            </a:r>
          </a:p>
          <a:p>
            <a:pPr algn="ctr">
              <a:buNone/>
            </a:pPr>
            <a:r>
              <a:rPr lang="ru-RU" dirty="0" smtClean="0"/>
              <a:t>      Человек хотел летать!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Миновал за годом год... </a:t>
            </a:r>
          </a:p>
          <a:p>
            <a:pPr algn="ctr">
              <a:buNone/>
            </a:pPr>
            <a:r>
              <a:rPr lang="ru-RU" dirty="0" smtClean="0"/>
              <a:t>      Появился самолет! </a:t>
            </a:r>
          </a:p>
          <a:p>
            <a:pPr algn="ctr">
              <a:buNone/>
            </a:pPr>
            <a:r>
              <a:rPr lang="ru-RU" dirty="0" smtClean="0"/>
              <a:t>      В кресло сел, завтрак съел. </a:t>
            </a:r>
          </a:p>
          <a:p>
            <a:pPr algn="ctr">
              <a:buNone/>
            </a:pPr>
            <a:r>
              <a:rPr lang="ru-RU" dirty="0" smtClean="0"/>
              <a:t>      Что такое? Прилетел!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Летательные аппараты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2996952"/>
            <a:ext cx="5410944" cy="33276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3456384" cy="217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341810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3384376" cy="25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7072"/>
            <a:ext cx="3384953" cy="247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 чем идет речь?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691680" y="1935480"/>
            <a:ext cx="4896544" cy="221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Быстро в небе проплывает, </a:t>
            </a:r>
          </a:p>
          <a:p>
            <a:pPr>
              <a:buNone/>
            </a:pPr>
            <a:r>
              <a:rPr lang="ru-RU" dirty="0" smtClean="0"/>
              <a:t>Обгоняя птиц полёт. </a:t>
            </a:r>
          </a:p>
          <a:p>
            <a:pPr>
              <a:buNone/>
            </a:pPr>
            <a:r>
              <a:rPr lang="ru-RU" dirty="0" smtClean="0"/>
              <a:t>Человек им управляет. </a:t>
            </a:r>
          </a:p>
          <a:p>
            <a:pPr>
              <a:buNone/>
            </a:pPr>
            <a:r>
              <a:rPr lang="ru-RU" dirty="0" smtClean="0"/>
              <a:t>Что такое?...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01008"/>
            <a:ext cx="3960440" cy="26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Еще одна 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Тучек нет на горизонте,</a:t>
            </a:r>
          </a:p>
          <a:p>
            <a:pPr algn="ctr">
              <a:buNone/>
            </a:pPr>
            <a:r>
              <a:rPr lang="ru-RU" dirty="0" smtClean="0"/>
              <a:t>Но раскрылся в небе зонтик!</a:t>
            </a:r>
          </a:p>
          <a:p>
            <a:pPr algn="ctr">
              <a:buNone/>
            </a:pPr>
            <a:r>
              <a:rPr lang="ru-RU" dirty="0" smtClean="0"/>
              <a:t>Через несколько минут</a:t>
            </a:r>
          </a:p>
          <a:p>
            <a:pPr algn="ctr">
              <a:buNone/>
            </a:pPr>
            <a:r>
              <a:rPr lang="ru-RU" dirty="0" smtClean="0"/>
              <a:t>Опустился ………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u="sng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284984"/>
            <a:ext cx="2232248" cy="304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такое парашют?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err="1" smtClean="0">
                <a:solidFill>
                  <a:srgbClr val="CC0000"/>
                </a:solidFill>
              </a:rPr>
              <a:t>Парашю́т</a:t>
            </a:r>
            <a:r>
              <a:rPr lang="ru-RU" sz="3200" b="1" i="1" dirty="0" smtClean="0">
                <a:solidFill>
                  <a:srgbClr val="CC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smtClean="0">
                <a:hlinkClick r:id="rId2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fr-FR" i="1" dirty="0" smtClean="0"/>
              <a:t>parachute</a:t>
            </a:r>
            <a:r>
              <a:rPr lang="ru-RU" dirty="0" smtClean="0"/>
              <a:t>) — </a:t>
            </a:r>
            <a:r>
              <a:rPr lang="ru-RU" sz="2800" b="1" dirty="0" smtClean="0"/>
              <a:t>устройство из ткани для замедления движения предмета в воздухе. Парашюты используются для безопасного спуска и приземления грузов и людей, торможения летательных аппаратов при посадке.</a:t>
            </a:r>
          </a:p>
          <a:p>
            <a:pPr algn="ctr">
              <a:buNone/>
            </a:pPr>
            <a:r>
              <a:rPr lang="ru-RU" sz="2800" b="1" dirty="0" smtClean="0"/>
              <a:t>У парашюта есть купол и стропы.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нам понадобится?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этого вам понадобится:</a:t>
            </a:r>
          </a:p>
          <a:p>
            <a:r>
              <a:rPr lang="ru-RU" dirty="0" smtClean="0"/>
              <a:t> 1. Лист бумаги</a:t>
            </a:r>
          </a:p>
          <a:p>
            <a:r>
              <a:rPr lang="ru-RU" dirty="0" smtClean="0"/>
              <a:t> 2. Ножницы</a:t>
            </a:r>
          </a:p>
          <a:p>
            <a:r>
              <a:rPr lang="ru-RU" dirty="0" smtClean="0"/>
              <a:t> 3. Клей</a:t>
            </a:r>
          </a:p>
          <a:p>
            <a:r>
              <a:rPr lang="ru-RU" dirty="0" smtClean="0"/>
              <a:t> 4. Линейка</a:t>
            </a:r>
          </a:p>
          <a:p>
            <a:r>
              <a:rPr lang="ru-RU" dirty="0" smtClean="0"/>
              <a:t> 5. Карандаш</a:t>
            </a:r>
          </a:p>
          <a:p>
            <a:r>
              <a:rPr lang="ru-RU" dirty="0" smtClean="0"/>
              <a:t> 6. Немного терпения</a:t>
            </a:r>
          </a:p>
          <a:p>
            <a:r>
              <a:rPr lang="ru-RU" dirty="0" smtClean="0"/>
              <a:t> 7. Нитки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действий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47248" cy="4434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Сделаем купол парашюта</a:t>
            </a:r>
          </a:p>
          <a:p>
            <a:pPr>
              <a:buNone/>
            </a:pPr>
            <a:r>
              <a:rPr lang="ru-RU" dirty="0" smtClean="0"/>
              <a:t>2. Сделаем стропы парашюта</a:t>
            </a:r>
          </a:p>
          <a:p>
            <a:pPr>
              <a:buNone/>
            </a:pPr>
            <a:r>
              <a:rPr lang="ru-RU" dirty="0" smtClean="0"/>
              <a:t>3. Сделаем парашютиста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Приемы работы:</a:t>
            </a:r>
          </a:p>
          <a:p>
            <a:pPr marL="514350" indent="-514350">
              <a:buAutoNum type="arabicPeriod"/>
            </a:pPr>
            <a:r>
              <a:rPr lang="ru-RU" dirty="0" smtClean="0"/>
              <a:t>Сгибание бумаги</a:t>
            </a:r>
          </a:p>
          <a:p>
            <a:pPr marL="514350" indent="-514350">
              <a:buAutoNum type="arabicPeriod"/>
            </a:pPr>
            <a:r>
              <a:rPr lang="ru-RU" dirty="0" smtClean="0"/>
              <a:t>Склеивание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Работа по шаблону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 и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Вырезать квадрат.</a:t>
            </a:r>
          </a:p>
          <a:p>
            <a:pPr>
              <a:buNone/>
            </a:pPr>
            <a:r>
              <a:rPr lang="ru-RU" dirty="0" smtClean="0"/>
              <a:t>2. Согнуть лист на уголок, согнуть еще раз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Documents and Settings\Admin\Local Settings\Temporary Internet Files\Content.Word\img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068960"/>
            <a:ext cx="21602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артинки\выборочные картинки\Мои рисунки\img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23042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артинки\выборочные картинки\Мои рисунки\img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068960"/>
            <a:ext cx="20882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298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Полеты человека. Изделие парашют  (техника оригами)</vt:lpstr>
      <vt:lpstr>Слайд 2</vt:lpstr>
      <vt:lpstr>Летательные аппараты</vt:lpstr>
      <vt:lpstr>О чем идет речь?</vt:lpstr>
      <vt:lpstr>Еще одна загадка</vt:lpstr>
      <vt:lpstr> Что такое парашют?</vt:lpstr>
      <vt:lpstr>Что нам понадобится?</vt:lpstr>
      <vt:lpstr>План действий</vt:lpstr>
      <vt:lpstr>Шаг 1 и 2</vt:lpstr>
      <vt:lpstr>Шаг 3</vt:lpstr>
      <vt:lpstr>Шаг 4</vt:lpstr>
      <vt:lpstr>Шаг 5</vt:lpstr>
      <vt:lpstr>Шаг 6</vt:lpstr>
      <vt:lpstr>Слайд 14</vt:lpstr>
      <vt:lpstr>Шаг 7</vt:lpstr>
      <vt:lpstr>Парашют готов</vt:lpstr>
      <vt:lpstr>Подведем 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ветра. Изготовление вертушки</dc:title>
  <dc:creator>Лена</dc:creator>
  <cp:lastModifiedBy>Колледж</cp:lastModifiedBy>
  <cp:revision>21</cp:revision>
  <dcterms:created xsi:type="dcterms:W3CDTF">2012-09-17T14:03:44Z</dcterms:created>
  <dcterms:modified xsi:type="dcterms:W3CDTF">2020-05-06T13:40:55Z</dcterms:modified>
</cp:coreProperties>
</file>