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53"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03D2B2B-95F7-4E61-B1F3-75236CB3BF6C}" type="datetimeFigureOut">
              <a:rPr lang="ru-RU" smtClean="0"/>
              <a:t>28.04.2020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058395-1B43-444A-8B02-9FD82C06341D}"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03D2B2B-95F7-4E61-B1F3-75236CB3BF6C}" type="datetimeFigureOut">
              <a:rPr lang="ru-RU" smtClean="0"/>
              <a:t>28.04.2020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058395-1B43-444A-8B02-9FD82C06341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03D2B2B-95F7-4E61-B1F3-75236CB3BF6C}" type="datetimeFigureOut">
              <a:rPr lang="ru-RU" smtClean="0"/>
              <a:t>28.04.2020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058395-1B43-444A-8B02-9FD82C06341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C03D2B2B-95F7-4E61-B1F3-75236CB3BF6C}" type="datetimeFigureOut">
              <a:rPr lang="ru-RU" smtClean="0"/>
              <a:t>28.04.2020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058395-1B43-444A-8B02-9FD82C06341D}"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3D2B2B-95F7-4E61-B1F3-75236CB3BF6C}" type="datetimeFigureOut">
              <a:rPr lang="ru-RU" smtClean="0"/>
              <a:t>28.04.2020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058395-1B43-444A-8B02-9FD82C06341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C03D2B2B-95F7-4E61-B1F3-75236CB3BF6C}" type="datetimeFigureOut">
              <a:rPr lang="ru-RU" smtClean="0"/>
              <a:t>28.04.2020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058395-1B43-444A-8B02-9FD82C06341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C03D2B2B-95F7-4E61-B1F3-75236CB3BF6C}" type="datetimeFigureOut">
              <a:rPr lang="ru-RU" smtClean="0"/>
              <a:t>28.04.2020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058395-1B43-444A-8B02-9FD82C06341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03D2B2B-95F7-4E61-B1F3-75236CB3BF6C}" type="datetimeFigureOut">
              <a:rPr lang="ru-RU" smtClean="0"/>
              <a:t>28.04.2020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058395-1B43-444A-8B02-9FD82C06341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D2B2B-95F7-4E61-B1F3-75236CB3BF6C}" type="datetimeFigureOut">
              <a:rPr lang="ru-RU" smtClean="0"/>
              <a:t>28.04.2020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058395-1B43-444A-8B02-9FD82C06341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3D2B2B-95F7-4E61-B1F3-75236CB3BF6C}" type="datetimeFigureOut">
              <a:rPr lang="ru-RU" smtClean="0"/>
              <a:t>28.04.2020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058395-1B43-444A-8B02-9FD82C06341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3D2B2B-95F7-4E61-B1F3-75236CB3BF6C}" type="datetimeFigureOut">
              <a:rPr lang="ru-RU" smtClean="0"/>
              <a:t>28.04.2020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058395-1B43-444A-8B02-9FD82C06341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03D2B2B-95F7-4E61-B1F3-75236CB3BF6C}" type="datetimeFigureOut">
              <a:rPr lang="ru-RU" smtClean="0"/>
              <a:t>28.04.2020</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3058395-1B43-444A-8B02-9FD82C06341D}"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9200" y="1628800"/>
            <a:ext cx="7097216" cy="4824536"/>
          </a:xfrm>
        </p:spPr>
        <p:txBody>
          <a:bodyPr>
            <a:normAutofit/>
          </a:bodyPr>
          <a:lstStyle/>
          <a:p>
            <a:endParaRPr lang="ru-RU" sz="5400" b="1" i="1" dirty="0" smtClean="0">
              <a:solidFill>
                <a:srgbClr val="FF0000"/>
              </a:solidFill>
            </a:endParaRPr>
          </a:p>
          <a:p>
            <a:endParaRPr lang="ru-RU" sz="2000" b="1" i="1" dirty="0" smtClean="0">
              <a:solidFill>
                <a:schemeClr val="tx2">
                  <a:lumMod val="40000"/>
                  <a:lumOff val="60000"/>
                </a:schemeClr>
              </a:solidFill>
            </a:endParaRPr>
          </a:p>
          <a:p>
            <a:endParaRPr lang="ru-RU" sz="4800" b="1" i="1" dirty="0">
              <a:solidFill>
                <a:srgbClr val="FF0000"/>
              </a:solidFill>
            </a:endParaRPr>
          </a:p>
        </p:txBody>
      </p:sp>
      <p:sp>
        <p:nvSpPr>
          <p:cNvPr id="4" name="Заголовок 3"/>
          <p:cNvSpPr>
            <a:spLocks noGrp="1"/>
          </p:cNvSpPr>
          <p:nvPr>
            <p:ph type="ctrTitle"/>
          </p:nvPr>
        </p:nvSpPr>
        <p:spPr>
          <a:xfrm>
            <a:off x="683568" y="1484784"/>
            <a:ext cx="7772400" cy="1470025"/>
          </a:xfrm>
        </p:spPr>
        <p:txBody>
          <a:bodyPr/>
          <a:lstStyle/>
          <a:p>
            <a:r>
              <a:rPr lang="ru-RU" dirty="0"/>
              <a:t>Отработка техники удара по неподвижному и катящемуся мячу</a:t>
            </a:r>
          </a:p>
        </p:txBody>
      </p:sp>
    </p:spTree>
    <p:extLst>
      <p:ext uri="{BB962C8B-B14F-4D97-AF65-F5344CB8AC3E}">
        <p14:creationId xmlns:p14="http://schemas.microsoft.com/office/powerpoint/2010/main" val="3340603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924800" cy="936104"/>
          </a:xfrm>
        </p:spPr>
        <p:txBody>
          <a:bodyPr>
            <a:normAutofit fontScale="90000"/>
          </a:bodyPr>
          <a:lstStyle/>
          <a:p>
            <a:pPr algn="ctr"/>
            <a:r>
              <a:rPr lang="ru-RU" u="sng" dirty="0" smtClean="0"/>
              <a:t>Техника выполнения удара</a:t>
            </a:r>
            <a:r>
              <a:rPr lang="ru-RU" u="sng" dirty="0" smtClean="0">
                <a:solidFill>
                  <a:srgbClr val="FFFFFF"/>
                </a:solidFill>
              </a:rPr>
              <a:t> </a:t>
            </a:r>
            <a:r>
              <a:rPr lang="ru-RU" u="sng" dirty="0">
                <a:solidFill>
                  <a:srgbClr val="FFFFFF"/>
                </a:solidFill>
              </a:rPr>
              <a:t>серединой подъема</a:t>
            </a:r>
            <a:endParaRPr lang="ru-RU" dirty="0"/>
          </a:p>
        </p:txBody>
      </p:sp>
      <p:sp>
        <p:nvSpPr>
          <p:cNvPr id="3" name="Объект 2"/>
          <p:cNvSpPr>
            <a:spLocks noGrp="1"/>
          </p:cNvSpPr>
          <p:nvPr>
            <p:ph sz="quarter" idx="13"/>
          </p:nvPr>
        </p:nvSpPr>
        <p:spPr>
          <a:xfrm>
            <a:off x="609600" y="1124744"/>
            <a:ext cx="7924800" cy="5544616"/>
          </a:xfrm>
        </p:spPr>
        <p:txBody>
          <a:bodyPr>
            <a:normAutofit/>
          </a:bodyPr>
          <a:lstStyle/>
          <a:p>
            <a:pPr marL="0" indent="0">
              <a:buNone/>
            </a:pPr>
            <a:r>
              <a:rPr lang="ru-RU" sz="2400" dirty="0"/>
              <a:t>Удар наносится с прямого разбега. Слегка согнутая в колене опорная нога ставится рядом с мячом, носок ее при этом смотрит точно по направлению удара. Бьющая нога отводится назад и сгибается в колене. Затем маховым движением бедра нога выносится в перед. Удар наносится в середину мяча. При этом носок бьющей ноги оттягивается вниз, голеностоп напрягается, туловище наклоняется вперед</a:t>
            </a:r>
            <a:r>
              <a:rPr lang="ru-RU" sz="1800"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987" y="4149080"/>
            <a:ext cx="7005350" cy="2376264"/>
          </a:xfrm>
          <a:prstGeom prst="rect">
            <a:avLst/>
          </a:prstGeom>
        </p:spPr>
      </p:pic>
    </p:spTree>
    <p:extLst>
      <p:ext uri="{BB962C8B-B14F-4D97-AF65-F5344CB8AC3E}">
        <p14:creationId xmlns:p14="http://schemas.microsoft.com/office/powerpoint/2010/main" val="3018371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Упражнения для обучения удару серединой подъема</a:t>
            </a:r>
            <a:endParaRPr lang="ru-RU" dirty="0"/>
          </a:p>
        </p:txBody>
      </p:sp>
      <p:sp>
        <p:nvSpPr>
          <p:cNvPr id="3" name="Объект 2"/>
          <p:cNvSpPr>
            <a:spLocks noGrp="1"/>
          </p:cNvSpPr>
          <p:nvPr>
            <p:ph sz="quarter" idx="13"/>
          </p:nvPr>
        </p:nvSpPr>
        <p:spPr>
          <a:xfrm>
            <a:off x="107504" y="1600200"/>
            <a:ext cx="9036496" cy="5141168"/>
          </a:xfrm>
        </p:spPr>
        <p:txBody>
          <a:bodyPr>
            <a:noAutofit/>
          </a:bodyPr>
          <a:lstStyle/>
          <a:p>
            <a:r>
              <a:rPr lang="ru-RU" sz="2000" u="sng" dirty="0"/>
              <a:t>Имитация</a:t>
            </a:r>
            <a:r>
              <a:rPr lang="ru-RU" sz="2000" dirty="0"/>
              <a:t>. Выполнить ударное движение несколько раз без мяча.</a:t>
            </a:r>
          </a:p>
          <a:p>
            <a:r>
              <a:rPr lang="ru-RU" sz="2000" u="sng" dirty="0"/>
              <a:t>Медленный удар.</a:t>
            </a:r>
            <a:r>
              <a:rPr lang="ru-RU" sz="2000" dirty="0"/>
              <a:t> С расстояния 3 м выполнить удар по неподвижному мячу в стенку. Движение выполнять, как бы в замедленном темпе, стараясь почувствовать место соприкосновения ноги с серединой мяча. Выполнить 10-15 ударов.</a:t>
            </a:r>
          </a:p>
          <a:p>
            <a:r>
              <a:rPr lang="ru-RU" sz="2000" u="sng" dirty="0"/>
              <a:t>Между стоек.</a:t>
            </a:r>
            <a:r>
              <a:rPr lang="ru-RU" sz="2000" dirty="0"/>
              <a:t> Двумя стойкими обозначить ворота шириной 1-1,5 м. Два игрока встают по ту и другую стороны ворот напротив друг друга на расстоянии 8-10 м от ворот. Мяч посылается партнеру так, чтобы он прошел между стоек. Выполнить 20-25 ударов.</a:t>
            </a:r>
          </a:p>
          <a:p>
            <a:r>
              <a:rPr lang="ru-RU" sz="2000" u="sng" dirty="0"/>
              <a:t>По касательному мячу.</a:t>
            </a:r>
            <a:r>
              <a:rPr lang="ru-RU" sz="2000" dirty="0"/>
              <a:t> Один из партнеров накатывает мячи с боку, а другой совершает удары с разбега в цель (ворота, мишень на стене). Выполнив по 8 ударов с обоих ног партнеры меняются местами.</a:t>
            </a:r>
          </a:p>
          <a:p>
            <a:r>
              <a:rPr lang="ru-RU" sz="2000" u="sng" dirty="0"/>
              <a:t>Навстречу.</a:t>
            </a:r>
            <a:r>
              <a:rPr lang="ru-RU" sz="2000" dirty="0"/>
              <a:t> Два игрока встают в 10-12 м друг от друга. Один накатывает мяч другому тот ударом по </a:t>
            </a:r>
            <a:r>
              <a:rPr lang="ru-RU" sz="2000" dirty="0" err="1"/>
              <a:t>накатящемуся</a:t>
            </a:r>
            <a:r>
              <a:rPr lang="ru-RU" sz="2000" dirty="0"/>
              <a:t> мячу направляет мяч точно партнеру, который ловит мяч, и упражнение повторяется. Выполнив 10-15 ударов, происходит смена ролями.</a:t>
            </a:r>
          </a:p>
          <a:p>
            <a:endParaRPr lang="ru-RU" sz="2000" dirty="0"/>
          </a:p>
        </p:txBody>
      </p:sp>
    </p:spTree>
    <p:extLst>
      <p:ext uri="{BB962C8B-B14F-4D97-AF65-F5344CB8AC3E}">
        <p14:creationId xmlns:p14="http://schemas.microsoft.com/office/powerpoint/2010/main" val="2583748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850106"/>
          </a:xfrm>
        </p:spPr>
        <p:txBody>
          <a:bodyPr/>
          <a:lstStyle/>
          <a:p>
            <a:pPr algn="ctr"/>
            <a:r>
              <a:rPr lang="ru-RU" u="sng" dirty="0"/>
              <a:t>Удар носком</a:t>
            </a:r>
            <a:endParaRPr lang="ru-RU" dirty="0"/>
          </a:p>
        </p:txBody>
      </p:sp>
      <p:sp>
        <p:nvSpPr>
          <p:cNvPr id="3" name="Объект 2"/>
          <p:cNvSpPr>
            <a:spLocks noGrp="1"/>
          </p:cNvSpPr>
          <p:nvPr>
            <p:ph sz="quarter" idx="13"/>
          </p:nvPr>
        </p:nvSpPr>
        <p:spPr>
          <a:xfrm>
            <a:off x="0" y="1124744"/>
            <a:ext cx="8686800" cy="2088232"/>
          </a:xfrm>
        </p:spPr>
        <p:txBody>
          <a:bodyPr>
            <a:normAutofit/>
          </a:bodyPr>
          <a:lstStyle/>
          <a:p>
            <a:pPr marL="0" indent="0" algn="ctr">
              <a:buNone/>
            </a:pPr>
            <a:r>
              <a:rPr lang="ru-RU" sz="2800" dirty="0"/>
              <a:t>эффективен при обстреле ворот соперника, так как наносится с небольшого замаха, а следовательно, внезапно для вратаря. Также применяется при отборе мяча в выпаде. Выполняется как с места, так и с разбега.</a:t>
            </a:r>
          </a:p>
        </p:txBody>
      </p:sp>
      <p:pic>
        <p:nvPicPr>
          <p:cNvPr id="4098" name="Picture 2" descr="C:\Users\Admin\Desktop\bale-pastikan-tetap-di-madrid-xlKL2zGs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852936"/>
            <a:ext cx="7206065"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14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6632"/>
            <a:ext cx="7924800" cy="792088"/>
          </a:xfrm>
        </p:spPr>
        <p:txBody>
          <a:bodyPr>
            <a:normAutofit/>
          </a:bodyPr>
          <a:lstStyle/>
          <a:p>
            <a:pPr algn="ctr"/>
            <a:r>
              <a:rPr lang="ru-RU" dirty="0" smtClean="0"/>
              <a:t>Техника выполнения удара носком</a:t>
            </a:r>
            <a:endParaRPr lang="ru-RU" dirty="0"/>
          </a:p>
        </p:txBody>
      </p:sp>
      <p:sp>
        <p:nvSpPr>
          <p:cNvPr id="3" name="Объект 2"/>
          <p:cNvSpPr>
            <a:spLocks noGrp="1"/>
          </p:cNvSpPr>
          <p:nvPr>
            <p:ph sz="quarter" idx="13"/>
          </p:nvPr>
        </p:nvSpPr>
        <p:spPr>
          <a:xfrm>
            <a:off x="251520" y="1124744"/>
            <a:ext cx="8640960" cy="5616624"/>
          </a:xfrm>
        </p:spPr>
        <p:txBody>
          <a:bodyPr>
            <a:normAutofit/>
          </a:bodyPr>
          <a:lstStyle/>
          <a:p>
            <a:pPr marL="0" indent="0" algn="ctr">
              <a:buNone/>
            </a:pPr>
            <a:r>
              <a:rPr lang="ru-RU" sz="2000" dirty="0"/>
              <a:t>Опорная нога становится на уровень мяча, а носок указывает направление его полета. Бьющая нога, согнутая в коленном суставе, у опорной ноги резко выпрямляется. Ее носок точно соприкасается с серединой мяча. При этом стопа бьющей ноги должна образовать прямой угол с голенью. В момент удара туловище слегка отклоняется назад, опорная нога слегка сгибается в коленном суставе.</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140968"/>
            <a:ext cx="7441424" cy="3259890"/>
          </a:xfrm>
          <a:prstGeom prst="rect">
            <a:avLst/>
          </a:prstGeom>
        </p:spPr>
      </p:pic>
    </p:spTree>
    <p:extLst>
      <p:ext uri="{BB962C8B-B14F-4D97-AF65-F5344CB8AC3E}">
        <p14:creationId xmlns:p14="http://schemas.microsoft.com/office/powerpoint/2010/main" val="1662336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Упражнения для обучения удару носком</a:t>
            </a:r>
            <a:endParaRPr lang="ru-RU" dirty="0"/>
          </a:p>
        </p:txBody>
      </p:sp>
      <p:sp>
        <p:nvSpPr>
          <p:cNvPr id="3" name="Объект 2"/>
          <p:cNvSpPr>
            <a:spLocks noGrp="1"/>
          </p:cNvSpPr>
          <p:nvPr>
            <p:ph sz="quarter" idx="13"/>
          </p:nvPr>
        </p:nvSpPr>
        <p:spPr>
          <a:xfrm>
            <a:off x="457200" y="1600200"/>
            <a:ext cx="5338936" cy="5257800"/>
          </a:xfrm>
        </p:spPr>
        <p:txBody>
          <a:bodyPr>
            <a:normAutofit/>
          </a:bodyPr>
          <a:lstStyle/>
          <a:p>
            <a:pPr marL="0" indent="0">
              <a:buNone/>
            </a:pPr>
            <a:r>
              <a:rPr lang="ru-RU" sz="2400" dirty="0" smtClean="0"/>
              <a:t>Техника этого удара в основном аналогична технике выполнения удара серединой подъема. Отмечаются различия лишь в деталях. Поэтому при разучивании удара носком, можно использовать те же упражнения, что и при освоении удара серединой подъема.</a:t>
            </a:r>
          </a:p>
          <a:p>
            <a:endParaRPr lang="ru-RU" sz="2400" dirty="0"/>
          </a:p>
        </p:txBody>
      </p:sp>
      <p:pic>
        <p:nvPicPr>
          <p:cNvPr id="11266" name="Picture 2" descr="C:\Users\Admin\Desktop\i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988840"/>
            <a:ext cx="341987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364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06090"/>
          </a:xfrm>
        </p:spPr>
        <p:txBody>
          <a:bodyPr>
            <a:normAutofit/>
          </a:bodyPr>
          <a:lstStyle/>
          <a:p>
            <a:pPr algn="ctr"/>
            <a:r>
              <a:rPr lang="ru-RU" u="sng" dirty="0"/>
              <a:t>Удар внутренней частью подъема</a:t>
            </a:r>
            <a:endParaRPr lang="ru-RU" dirty="0"/>
          </a:p>
        </p:txBody>
      </p:sp>
      <p:sp>
        <p:nvSpPr>
          <p:cNvPr id="3" name="Объект 2"/>
          <p:cNvSpPr>
            <a:spLocks noGrp="1"/>
          </p:cNvSpPr>
          <p:nvPr>
            <p:ph sz="quarter" idx="13"/>
          </p:nvPr>
        </p:nvSpPr>
        <p:spPr>
          <a:xfrm>
            <a:off x="107504" y="1196752"/>
            <a:ext cx="8426896" cy="4518248"/>
          </a:xfrm>
        </p:spPr>
        <p:txBody>
          <a:bodyPr>
            <a:normAutofit/>
          </a:bodyPr>
          <a:lstStyle/>
          <a:p>
            <a:pPr marL="0" indent="0" algn="ctr">
              <a:buNone/>
            </a:pPr>
            <a:r>
              <a:rPr lang="ru-RU" sz="2400" dirty="0"/>
              <a:t>применяется для выполнения длинных передач, а также при выполнении стандартных </a:t>
            </a:r>
            <a:r>
              <a:rPr lang="ru-RU" sz="2400" dirty="0" smtClean="0"/>
              <a:t>положений</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276872"/>
            <a:ext cx="6354603" cy="4227756"/>
          </a:xfrm>
          <a:prstGeom prst="rect">
            <a:avLst/>
          </a:prstGeom>
        </p:spPr>
      </p:pic>
    </p:spTree>
    <p:extLst>
      <p:ext uri="{BB962C8B-B14F-4D97-AF65-F5344CB8AC3E}">
        <p14:creationId xmlns:p14="http://schemas.microsoft.com/office/powerpoint/2010/main" val="2204409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624"/>
            <a:ext cx="7924800" cy="864096"/>
          </a:xfrm>
        </p:spPr>
        <p:txBody>
          <a:bodyPr>
            <a:normAutofit fontScale="90000"/>
          </a:bodyPr>
          <a:lstStyle/>
          <a:p>
            <a:pPr algn="ctr"/>
            <a:r>
              <a:rPr lang="ru-RU" u="sng" dirty="0" smtClean="0"/>
              <a:t>Техника выполнения удара </a:t>
            </a:r>
            <a:r>
              <a:rPr lang="ru-RU" u="sng" dirty="0"/>
              <a:t>внутренней частью подъема</a:t>
            </a:r>
            <a:r>
              <a:rPr lang="ru-RU" u="sng" dirty="0" smtClean="0"/>
              <a:t> </a:t>
            </a:r>
            <a:endParaRPr lang="ru-RU" u="sng" dirty="0"/>
          </a:p>
        </p:txBody>
      </p:sp>
      <p:sp>
        <p:nvSpPr>
          <p:cNvPr id="3" name="Объект 2"/>
          <p:cNvSpPr>
            <a:spLocks noGrp="1"/>
          </p:cNvSpPr>
          <p:nvPr>
            <p:ph sz="quarter" idx="13"/>
          </p:nvPr>
        </p:nvSpPr>
        <p:spPr>
          <a:xfrm>
            <a:off x="395536" y="980728"/>
            <a:ext cx="8424936" cy="5760640"/>
          </a:xfrm>
        </p:spPr>
        <p:txBody>
          <a:bodyPr>
            <a:normAutofit/>
          </a:bodyPr>
          <a:lstStyle/>
          <a:p>
            <a:pPr marL="0" indent="0">
              <a:buNone/>
            </a:pPr>
            <a:r>
              <a:rPr lang="ru-RU" sz="2000" dirty="0"/>
              <a:t>Опорная нога ставится несколько позади и сбоку от мяча, на нее переносится вся тяжесть тела, туловище отклоняется в сторону от мяча. Бьющая нога сгибается в колене. Стопа бьющей ноги несколько разворачивается наружу, голеностоп закрепляется, а носок оттягивается. Удар приходится точно в нижнюю часть мяча. Так выполняется удар с места. Чтобы выполнить этот прием с разбега, нужно встать в 3-4 м от мяча и несколько с боку. Разбег происходит по дуге к направлению полета мяча.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212976"/>
            <a:ext cx="8572407" cy="3312368"/>
          </a:xfrm>
          <a:prstGeom prst="rect">
            <a:avLst/>
          </a:prstGeom>
        </p:spPr>
      </p:pic>
    </p:spTree>
    <p:extLst>
      <p:ext uri="{BB962C8B-B14F-4D97-AF65-F5344CB8AC3E}">
        <p14:creationId xmlns:p14="http://schemas.microsoft.com/office/powerpoint/2010/main" val="1420344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Упражнения для обучения удару внутренней частью подъема</a:t>
            </a:r>
            <a:endParaRPr lang="ru-RU" dirty="0"/>
          </a:p>
        </p:txBody>
      </p:sp>
      <p:sp>
        <p:nvSpPr>
          <p:cNvPr id="3" name="Объект 2"/>
          <p:cNvSpPr>
            <a:spLocks noGrp="1"/>
          </p:cNvSpPr>
          <p:nvPr>
            <p:ph sz="quarter" idx="13"/>
          </p:nvPr>
        </p:nvSpPr>
        <p:spPr/>
        <p:txBody>
          <a:bodyPr>
            <a:normAutofit/>
          </a:bodyPr>
          <a:lstStyle/>
          <a:p>
            <a:r>
              <a:rPr lang="ru-RU" dirty="0"/>
              <a:t> </a:t>
            </a:r>
            <a:r>
              <a:rPr lang="ru-RU" u="sng" dirty="0"/>
              <a:t>В цель</a:t>
            </a:r>
            <a:r>
              <a:rPr lang="ru-RU" dirty="0"/>
              <a:t>. На стене размечают квадрат 1х1 м. С расстояния 10 м выполняется 15-20 ударов в цель по неподвижному мячу с места. Затем удары повторяются, но уже с разбега.</a:t>
            </a:r>
          </a:p>
          <a:p>
            <a:r>
              <a:rPr lang="ru-RU" u="sng" dirty="0"/>
              <a:t>Через шнур</a:t>
            </a:r>
            <a:r>
              <a:rPr lang="ru-RU" dirty="0"/>
              <a:t>. Между двумя стойками протягивается шнур на высоте 1,5 м. Два игрока встают по ту и другую сторону от шнура, посылая мяч друг другу так, чтобы он пролетал над шнуром. Кто совершит меньше ошибок из 20 попыток, тот выиграл.</a:t>
            </a:r>
          </a:p>
          <a:p>
            <a:r>
              <a:rPr lang="ru-RU" u="sng" dirty="0"/>
              <a:t>Через стойку</a:t>
            </a:r>
            <a:r>
              <a:rPr lang="ru-RU" dirty="0"/>
              <a:t>. Партнеры встают в 20-25 м друг от друга. Ударом по неподвижному мячу поочередно направляют его друг другу так, чтобы он пролетал над стойкой стоящей между ними. Выполнить 20-25 ударов.</a:t>
            </a:r>
          </a:p>
          <a:p>
            <a:r>
              <a:rPr lang="ru-RU" u="sng" dirty="0"/>
              <a:t>Удар с ходу</a:t>
            </a:r>
            <a:r>
              <a:rPr lang="ru-RU" dirty="0"/>
              <a:t>. На стене чертится мишень диаметром 1,5 м. Удар наносится по мячу, который накатывается партнером сбоку или спереди. Стараться попасть в цель на стене. Поочередно меняться с партнером местами.</a:t>
            </a:r>
          </a:p>
          <a:p>
            <a:endParaRPr lang="ru-RU" dirty="0"/>
          </a:p>
        </p:txBody>
      </p:sp>
    </p:spTree>
    <p:extLst>
      <p:ext uri="{BB962C8B-B14F-4D97-AF65-F5344CB8AC3E}">
        <p14:creationId xmlns:p14="http://schemas.microsoft.com/office/powerpoint/2010/main" val="3492897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06090"/>
          </a:xfrm>
        </p:spPr>
        <p:txBody>
          <a:bodyPr>
            <a:normAutofit/>
          </a:bodyPr>
          <a:lstStyle/>
          <a:p>
            <a:pPr algn="ctr"/>
            <a:r>
              <a:rPr lang="ru-RU" u="sng" dirty="0"/>
              <a:t>Удар внешней частью подъема</a:t>
            </a:r>
            <a:endParaRPr lang="ru-RU" dirty="0"/>
          </a:p>
        </p:txBody>
      </p:sp>
      <p:sp>
        <p:nvSpPr>
          <p:cNvPr id="3" name="Объект 2"/>
          <p:cNvSpPr>
            <a:spLocks noGrp="1"/>
          </p:cNvSpPr>
          <p:nvPr>
            <p:ph sz="quarter" idx="13"/>
          </p:nvPr>
        </p:nvSpPr>
        <p:spPr>
          <a:xfrm>
            <a:off x="8384" y="1124745"/>
            <a:ext cx="8809801" cy="1368152"/>
          </a:xfrm>
        </p:spPr>
        <p:txBody>
          <a:bodyPr>
            <a:normAutofit/>
          </a:bodyPr>
          <a:lstStyle/>
          <a:p>
            <a:pPr marL="0" indent="0" algn="ctr">
              <a:buNone/>
            </a:pPr>
            <a:r>
              <a:rPr lang="ru-RU" sz="2000" b="1" dirty="0"/>
              <a:t>применяется при ударам по воротам, при выполнении стандартных положений, при выполнении скрытой передачи партнеру. Особенность этого удара в том, что мяч в полете закручивается и летит, несколько отклоняясь в сторону.</a:t>
            </a:r>
          </a:p>
        </p:txBody>
      </p:sp>
      <p:pic>
        <p:nvPicPr>
          <p:cNvPr id="6147" name="Picture 3" descr="C:\Users\Admin\Desktop\i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6840760" cy="431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786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06090"/>
          </a:xfrm>
        </p:spPr>
        <p:txBody>
          <a:bodyPr>
            <a:normAutofit fontScale="90000"/>
          </a:bodyPr>
          <a:lstStyle/>
          <a:p>
            <a:pPr algn="ctr"/>
            <a:r>
              <a:rPr lang="ru-RU" u="sng" dirty="0" smtClean="0"/>
              <a:t>Техника выполнения удара </a:t>
            </a:r>
            <a:r>
              <a:rPr lang="ru-RU" u="sng" dirty="0">
                <a:solidFill>
                  <a:srgbClr val="FFFFFF"/>
                </a:solidFill>
              </a:rPr>
              <a:t>внешней частью подъема</a:t>
            </a:r>
            <a:endParaRPr lang="ru-RU" dirty="0"/>
          </a:p>
        </p:txBody>
      </p:sp>
      <p:sp>
        <p:nvSpPr>
          <p:cNvPr id="3" name="Объект 2"/>
          <p:cNvSpPr>
            <a:spLocks noGrp="1"/>
          </p:cNvSpPr>
          <p:nvPr>
            <p:ph sz="quarter" idx="13"/>
          </p:nvPr>
        </p:nvSpPr>
        <p:spPr>
          <a:xfrm>
            <a:off x="251520" y="1052736"/>
            <a:ext cx="8640960" cy="5760640"/>
          </a:xfrm>
        </p:spPr>
        <p:txBody>
          <a:bodyPr>
            <a:normAutofit/>
          </a:bodyPr>
          <a:lstStyle/>
          <a:p>
            <a:r>
              <a:rPr lang="ru-RU" dirty="0"/>
              <a:t>Чтобы правильно выполнить удар, необходимо разбежаться точно по направлению предполагаемого полета мяча. При этом немного согнутая опорная нога ставится на уровне мяча на такое расстояние от него, чтобы не мешать бьющей ноге. Носок последней оттягивается вниз, голеностоп закрепляется, и вся нога разворачивается внутрь. Туловище наклоняется вперед, и тяжесть тела переносится на опорную ногу. Высота полета мяча при этом ударе зависит от расстояния между опорной ногой и мячом, а также от степени поворота стопы бьющей ноги внутрь. Следует помнить: чем ближе опорная нога и чем больше повернута внутрь, тем ниже траектория полета мяча.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99" y="3284984"/>
            <a:ext cx="8288313" cy="3168352"/>
          </a:xfrm>
          <a:prstGeom prst="rect">
            <a:avLst/>
          </a:prstGeom>
        </p:spPr>
      </p:pic>
    </p:spTree>
    <p:extLst>
      <p:ext uri="{BB962C8B-B14F-4D97-AF65-F5344CB8AC3E}">
        <p14:creationId xmlns:p14="http://schemas.microsoft.com/office/powerpoint/2010/main" val="503856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Цель обучения:</a:t>
            </a:r>
            <a:endParaRPr lang="ru-RU" dirty="0"/>
          </a:p>
        </p:txBody>
      </p:sp>
      <p:sp>
        <p:nvSpPr>
          <p:cNvPr id="3" name="Объект 2"/>
          <p:cNvSpPr>
            <a:spLocks noGrp="1"/>
          </p:cNvSpPr>
          <p:nvPr>
            <p:ph sz="quarter" idx="13"/>
          </p:nvPr>
        </p:nvSpPr>
        <p:spPr/>
        <p:txBody>
          <a:bodyPr>
            <a:normAutofit/>
          </a:bodyPr>
          <a:lstStyle/>
          <a:p>
            <a:r>
              <a:rPr lang="ru-RU" sz="2400" dirty="0"/>
              <a:t>формирование системы </a:t>
            </a:r>
            <a:r>
              <a:rPr lang="ru-RU" sz="2400" dirty="0" smtClean="0"/>
              <a:t>знаний учащихся </a:t>
            </a:r>
            <a:r>
              <a:rPr lang="ru-RU" sz="2400" dirty="0"/>
              <a:t>по </a:t>
            </a:r>
            <a:r>
              <a:rPr lang="ru-RU" sz="2400" dirty="0" smtClean="0"/>
              <a:t>вопросам </a:t>
            </a:r>
            <a:r>
              <a:rPr lang="ru-RU" sz="2400" dirty="0"/>
              <a:t>техники, стратегии </a:t>
            </a:r>
            <a:r>
              <a:rPr lang="ru-RU" sz="2400" dirty="0" smtClean="0"/>
              <a:t>игры в мини-футбол</a:t>
            </a:r>
          </a:p>
          <a:p>
            <a:r>
              <a:rPr lang="ru-RU" sz="2400" dirty="0" smtClean="0"/>
              <a:t>освоение учащимися правил игры в мини-футбол</a:t>
            </a:r>
          </a:p>
          <a:p>
            <a:r>
              <a:rPr lang="ru-RU" sz="2400" dirty="0"/>
              <a:t>воспитание у учащихся стремления к постоянному развитию творческой мысли, к поискам самостоятельных </a:t>
            </a:r>
            <a:r>
              <a:rPr lang="ru-RU" sz="2400" dirty="0" smtClean="0"/>
              <a:t>решений в процессе групповой игры</a:t>
            </a:r>
          </a:p>
        </p:txBody>
      </p:sp>
    </p:spTree>
    <p:extLst>
      <p:ext uri="{BB962C8B-B14F-4D97-AF65-F5344CB8AC3E}">
        <p14:creationId xmlns:p14="http://schemas.microsoft.com/office/powerpoint/2010/main" val="514618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Упражнения для обучения удару внешней частью подъема</a:t>
            </a:r>
            <a:endParaRPr lang="ru-RU" dirty="0"/>
          </a:p>
        </p:txBody>
      </p:sp>
      <p:sp>
        <p:nvSpPr>
          <p:cNvPr id="3" name="Объект 2"/>
          <p:cNvSpPr>
            <a:spLocks noGrp="1"/>
          </p:cNvSpPr>
          <p:nvPr>
            <p:ph sz="quarter" idx="13"/>
          </p:nvPr>
        </p:nvSpPr>
        <p:spPr/>
        <p:txBody>
          <a:bodyPr>
            <a:normAutofit/>
          </a:bodyPr>
          <a:lstStyle/>
          <a:p>
            <a:pPr marL="0" indent="0" algn="ctr">
              <a:buNone/>
            </a:pPr>
            <a:r>
              <a:rPr lang="ru-RU" sz="2400" dirty="0"/>
              <a:t>Для разучивания удара внешней частью подъема можно использовать упражнения, аналогичные для удара серединой подъема.</a:t>
            </a:r>
          </a:p>
        </p:txBody>
      </p:sp>
      <p:pic>
        <p:nvPicPr>
          <p:cNvPr id="12290" name="Picture 2" descr="C:\Users\Admin\Desktop\i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087387"/>
            <a:ext cx="6984776" cy="376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67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92088"/>
          </a:xfrm>
        </p:spPr>
        <p:txBody>
          <a:bodyPr/>
          <a:lstStyle/>
          <a:p>
            <a:pPr algn="ctr"/>
            <a:r>
              <a:rPr lang="ru-RU" u="sng" dirty="0"/>
              <a:t>Удар пяткой</a:t>
            </a:r>
            <a:endParaRPr lang="ru-RU" dirty="0"/>
          </a:p>
        </p:txBody>
      </p:sp>
      <p:sp>
        <p:nvSpPr>
          <p:cNvPr id="3" name="Объект 2"/>
          <p:cNvSpPr>
            <a:spLocks noGrp="1"/>
          </p:cNvSpPr>
          <p:nvPr>
            <p:ph sz="quarter" idx="13"/>
          </p:nvPr>
        </p:nvSpPr>
        <p:spPr/>
        <p:txBody>
          <a:bodyPr>
            <a:normAutofit/>
          </a:bodyPr>
          <a:lstStyle/>
          <a:p>
            <a:pPr algn="ctr"/>
            <a:r>
              <a:rPr lang="ru-RU" sz="2800" dirty="0"/>
              <a:t>применяется для выполнения скрытой передачи партнеру, находящемуся сзади.</a:t>
            </a:r>
          </a:p>
        </p:txBody>
      </p:sp>
      <p:pic>
        <p:nvPicPr>
          <p:cNvPr id="7170" name="Picture 2" descr="C:\Users\Admin\Desktop\mcu_20120226dasdasftb_51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96952"/>
            <a:ext cx="7273940" cy="371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3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78098"/>
          </a:xfrm>
        </p:spPr>
        <p:txBody>
          <a:bodyPr>
            <a:normAutofit/>
          </a:bodyPr>
          <a:lstStyle/>
          <a:p>
            <a:pPr algn="ctr"/>
            <a:r>
              <a:rPr lang="ru-RU" dirty="0" smtClean="0"/>
              <a:t>Техника выполнения удара пяткой</a:t>
            </a:r>
            <a:endParaRPr lang="ru-RU" dirty="0"/>
          </a:p>
        </p:txBody>
      </p:sp>
      <p:sp>
        <p:nvSpPr>
          <p:cNvPr id="3" name="Объект 2"/>
          <p:cNvSpPr>
            <a:spLocks noGrp="1"/>
          </p:cNvSpPr>
          <p:nvPr>
            <p:ph sz="quarter" idx="13"/>
          </p:nvPr>
        </p:nvSpPr>
        <p:spPr>
          <a:xfrm>
            <a:off x="457200" y="1124744"/>
            <a:ext cx="8229600" cy="3384377"/>
          </a:xfrm>
        </p:spPr>
        <p:txBody>
          <a:bodyPr>
            <a:normAutofit/>
          </a:bodyPr>
          <a:lstStyle/>
          <a:p>
            <a:pPr marL="0" indent="0" algn="ctr">
              <a:buNone/>
            </a:pPr>
            <a:r>
              <a:rPr lang="ru-RU" sz="2400" dirty="0"/>
              <a:t>При выполнении этого удара опорная нога ставится на уровне и чуть сбоку от мяча. Бьющая нога после замаха сначала проходит над мячом или же сбоку от мяча, а затем обратным движением наносит удар пяткой в середину мяча.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708919"/>
            <a:ext cx="7565319" cy="3818177"/>
          </a:xfrm>
          <a:prstGeom prst="rect">
            <a:avLst/>
          </a:prstGeom>
        </p:spPr>
      </p:pic>
    </p:spTree>
    <p:extLst>
      <p:ext uri="{BB962C8B-B14F-4D97-AF65-F5344CB8AC3E}">
        <p14:creationId xmlns:p14="http://schemas.microsoft.com/office/powerpoint/2010/main" val="892112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Упражнения для обучения удару пяткой</a:t>
            </a:r>
            <a:endParaRPr lang="ru-RU" dirty="0"/>
          </a:p>
        </p:txBody>
      </p:sp>
      <p:sp>
        <p:nvSpPr>
          <p:cNvPr id="3" name="Объект 2"/>
          <p:cNvSpPr>
            <a:spLocks noGrp="1"/>
          </p:cNvSpPr>
          <p:nvPr>
            <p:ph sz="quarter" idx="13"/>
          </p:nvPr>
        </p:nvSpPr>
        <p:spPr/>
        <p:txBody>
          <a:bodyPr>
            <a:normAutofit/>
          </a:bodyPr>
          <a:lstStyle/>
          <a:p>
            <a:r>
              <a:rPr lang="ru-RU" sz="2400" u="sng" dirty="0"/>
              <a:t>Вдвоем</a:t>
            </a:r>
            <a:r>
              <a:rPr lang="ru-RU" sz="2400" dirty="0"/>
              <a:t>. Партнеры встают в 5-6 м друг от друга. Причем один спиной к другому и наносит удар пяткой, направляя мяч партнеру. Тот останавливает мяч и, повернувшись на 180 </a:t>
            </a:r>
            <a:r>
              <a:rPr lang="ru-RU" sz="2400" baseline="30000" dirty="0"/>
              <a:t>0</a:t>
            </a:r>
            <a:r>
              <a:rPr lang="ru-RU" sz="2400" dirty="0"/>
              <a:t> , таким же образом отправляет мяч обратно. Выполнить 10-15 ударов.</a:t>
            </a:r>
          </a:p>
          <a:p>
            <a:r>
              <a:rPr lang="ru-RU" sz="2400" u="sng" dirty="0"/>
              <a:t>По катящемуся мячу.</a:t>
            </a:r>
            <a:r>
              <a:rPr lang="ru-RU" sz="2400" dirty="0"/>
              <a:t> Два игрока встают один за другим. Первый легко направляет мяч низом вперед. Стоящий за ним делает рывок и, догнав мяч, пяткой возвращает мяч партнеру. После 5 рывков происходит смена.</a:t>
            </a:r>
          </a:p>
          <a:p>
            <a:endParaRPr lang="ru-RU" dirty="0"/>
          </a:p>
        </p:txBody>
      </p:sp>
    </p:spTree>
    <p:extLst>
      <p:ext uri="{BB962C8B-B14F-4D97-AF65-F5344CB8AC3E}">
        <p14:creationId xmlns:p14="http://schemas.microsoft.com/office/powerpoint/2010/main" val="1364630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lstStyle/>
          <a:p>
            <a:pPr algn="ctr"/>
            <a:r>
              <a:rPr lang="ru-RU" u="sng" dirty="0"/>
              <a:t>Удары с полулета</a:t>
            </a:r>
            <a:endParaRPr lang="ru-RU" dirty="0"/>
          </a:p>
        </p:txBody>
      </p:sp>
      <p:sp>
        <p:nvSpPr>
          <p:cNvPr id="3" name="Объект 2"/>
          <p:cNvSpPr>
            <a:spLocks noGrp="1"/>
          </p:cNvSpPr>
          <p:nvPr>
            <p:ph sz="quarter" idx="13"/>
          </p:nvPr>
        </p:nvSpPr>
        <p:spPr>
          <a:xfrm>
            <a:off x="4139952" y="1412776"/>
            <a:ext cx="4834880" cy="5257800"/>
          </a:xfrm>
        </p:spPr>
        <p:txBody>
          <a:bodyPr>
            <a:normAutofit/>
          </a:bodyPr>
          <a:lstStyle/>
          <a:p>
            <a:pPr marL="0" indent="0" algn="ctr">
              <a:buNone/>
            </a:pPr>
            <a:r>
              <a:rPr lang="ru-RU" sz="2800" dirty="0"/>
              <a:t>Наносятся в момент отскока мяча от земли. Этот удар, как правило, получается очень сильным. Его применяют в основном при ударах по воротам.</a:t>
            </a:r>
          </a:p>
        </p:txBody>
      </p:sp>
      <p:pic>
        <p:nvPicPr>
          <p:cNvPr id="8194" name="Picture 2" descr="C:\Users\Admin\Desktop\PredatorX_Gerrad_backd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410445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648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78098"/>
          </a:xfrm>
        </p:spPr>
        <p:txBody>
          <a:bodyPr>
            <a:normAutofit/>
          </a:bodyPr>
          <a:lstStyle/>
          <a:p>
            <a:pPr algn="ctr"/>
            <a:r>
              <a:rPr lang="ru-RU" dirty="0" smtClean="0"/>
              <a:t>Техника выполнения удара с полулета</a:t>
            </a:r>
            <a:endParaRPr lang="ru-RU" dirty="0"/>
          </a:p>
        </p:txBody>
      </p:sp>
      <p:sp>
        <p:nvSpPr>
          <p:cNvPr id="3" name="Объект 2"/>
          <p:cNvSpPr>
            <a:spLocks noGrp="1"/>
          </p:cNvSpPr>
          <p:nvPr>
            <p:ph sz="quarter" idx="13"/>
          </p:nvPr>
        </p:nvSpPr>
        <p:spPr>
          <a:xfrm>
            <a:off x="457200" y="1052736"/>
            <a:ext cx="8229600" cy="5400600"/>
          </a:xfrm>
        </p:spPr>
        <p:txBody>
          <a:bodyPr>
            <a:normAutofit/>
          </a:bodyPr>
          <a:lstStyle/>
          <a:p>
            <a:pPr marL="0" indent="0" algn="ctr">
              <a:buNone/>
            </a:pPr>
            <a:r>
              <a:rPr lang="ru-RU" sz="2000" dirty="0"/>
              <a:t>осуществляется всеми сторонами стопы, но чаще всего серединой и внешней частью подъема. При приземлении мяча опорная нога ставится рядом с ним и чуть сгибается в коленном суставе. Бьющая нога отводится назад, а затем быстро устремляется к мячу. В момент удара носок ее сильно оттягивается вниз, туловище отклоняется назад.</a:t>
            </a:r>
          </a:p>
          <a:p>
            <a:pPr marL="0" indent="0">
              <a:buNone/>
            </a:pPr>
            <a:r>
              <a:rPr lang="ru-RU" dirty="0" smtClean="0"/>
              <a:t/>
            </a:r>
            <a:br>
              <a:rPr lang="ru-RU" dirty="0" smtClean="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0" y="3356992"/>
            <a:ext cx="8935538" cy="2520280"/>
          </a:xfrm>
          <a:prstGeom prst="rect">
            <a:avLst/>
          </a:prstGeom>
        </p:spPr>
      </p:pic>
    </p:spTree>
    <p:extLst>
      <p:ext uri="{BB962C8B-B14F-4D97-AF65-F5344CB8AC3E}">
        <p14:creationId xmlns:p14="http://schemas.microsoft.com/office/powerpoint/2010/main" val="296977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Упражнения для обучения удару с полулета</a:t>
            </a:r>
            <a:endParaRPr lang="ru-RU" dirty="0"/>
          </a:p>
        </p:txBody>
      </p:sp>
      <p:sp>
        <p:nvSpPr>
          <p:cNvPr id="3" name="Объект 2"/>
          <p:cNvSpPr>
            <a:spLocks noGrp="1"/>
          </p:cNvSpPr>
          <p:nvPr>
            <p:ph sz="quarter" idx="13"/>
          </p:nvPr>
        </p:nvSpPr>
        <p:spPr/>
        <p:txBody>
          <a:bodyPr>
            <a:normAutofit lnSpcReduction="10000"/>
          </a:bodyPr>
          <a:lstStyle/>
          <a:p>
            <a:r>
              <a:rPr lang="ru-RU" sz="2800" u="sng" dirty="0"/>
              <a:t>В стенку</a:t>
            </a:r>
            <a:r>
              <a:rPr lang="ru-RU" sz="2800" dirty="0"/>
              <a:t>. Встать в 3-4 м от стенки и, подбросив мяч перед собой, в момент отскока его от земли несильно нанести удар серединой подъема. Повторить 10 раз. Выполнить также по 10 ударов внешней и внутренней частями подъема.</a:t>
            </a:r>
          </a:p>
          <a:p>
            <a:r>
              <a:rPr lang="ru-RU" sz="2800" u="sng" dirty="0"/>
              <a:t>В круг</a:t>
            </a:r>
            <a:r>
              <a:rPr lang="ru-RU" sz="2800" dirty="0"/>
              <a:t>. Начертить на стене круг диаметром 1 м. С расстояния 10 м от цели, подбросив мяч перед собой, ударами с полулета попасть в цель. Выполнить по 10-15 ударов каждой ногой.</a:t>
            </a:r>
          </a:p>
          <a:p>
            <a:endParaRPr lang="ru-RU" dirty="0"/>
          </a:p>
        </p:txBody>
      </p:sp>
    </p:spTree>
    <p:extLst>
      <p:ext uri="{BB962C8B-B14F-4D97-AF65-F5344CB8AC3E}">
        <p14:creationId xmlns:p14="http://schemas.microsoft.com/office/powerpoint/2010/main" val="2828764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lstStyle/>
          <a:p>
            <a:pPr algn="ctr"/>
            <a:r>
              <a:rPr lang="ru-RU" u="sng" dirty="0"/>
              <a:t>Удар с лета</a:t>
            </a:r>
            <a:endParaRPr lang="ru-RU" dirty="0"/>
          </a:p>
        </p:txBody>
      </p:sp>
      <p:sp>
        <p:nvSpPr>
          <p:cNvPr id="3" name="Объект 2"/>
          <p:cNvSpPr>
            <a:spLocks noGrp="1"/>
          </p:cNvSpPr>
          <p:nvPr>
            <p:ph sz="quarter" idx="13"/>
          </p:nvPr>
        </p:nvSpPr>
        <p:spPr>
          <a:xfrm>
            <a:off x="457200" y="980728"/>
            <a:ext cx="8219256" cy="2664297"/>
          </a:xfrm>
        </p:spPr>
        <p:txBody>
          <a:bodyPr>
            <a:normAutofit/>
          </a:bodyPr>
          <a:lstStyle/>
          <a:p>
            <a:pPr marL="0" indent="0" algn="ctr">
              <a:buNone/>
            </a:pPr>
            <a:r>
              <a:rPr lang="ru-RU" sz="2400" dirty="0" smtClean="0"/>
              <a:t>Является самым сложным техническим приемом. Его выполняют любым способом. Обратить внимание нужно на правильность соприкосновения бьющей ноги с мячом. Нужно стремиться нанести удар по летящему с боку мячу, чтобы направить его в цель.</a:t>
            </a:r>
            <a:endParaRPr lang="ru-RU" sz="2400" dirty="0"/>
          </a:p>
        </p:txBody>
      </p:sp>
      <p:pic>
        <p:nvPicPr>
          <p:cNvPr id="9218" name="Picture 2" descr="C:\Users\Admin\Desktop\elitefon.ru-198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36912"/>
            <a:ext cx="7272808" cy="332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114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normAutofit/>
          </a:bodyPr>
          <a:lstStyle/>
          <a:p>
            <a:pPr algn="ctr"/>
            <a:r>
              <a:rPr lang="ru-RU" dirty="0" smtClean="0"/>
              <a:t>Техника выполнения удара с лета</a:t>
            </a:r>
            <a:endParaRPr lang="ru-RU" dirty="0"/>
          </a:p>
        </p:txBody>
      </p:sp>
      <p:sp>
        <p:nvSpPr>
          <p:cNvPr id="3" name="Объект 2"/>
          <p:cNvSpPr>
            <a:spLocks noGrp="1"/>
          </p:cNvSpPr>
          <p:nvPr>
            <p:ph sz="quarter" idx="13"/>
          </p:nvPr>
        </p:nvSpPr>
        <p:spPr>
          <a:xfrm>
            <a:off x="251520" y="908720"/>
            <a:ext cx="8568952" cy="5688632"/>
          </a:xfrm>
        </p:spPr>
        <p:txBody>
          <a:bodyPr>
            <a:normAutofit/>
          </a:bodyPr>
          <a:lstStyle/>
          <a:p>
            <a:pPr algn="ctr"/>
            <a:r>
              <a:rPr lang="ru-RU" sz="2400" dirty="0"/>
              <a:t>Повернуться лицом к мячу и в момент его приближения, наклоняя туловище в сторону опорной ноги, постараться попасть серединой подъема в середину мяча. Если это удастся, то мяч полетит точно в цель. Если нет, он полетит выше ворот. Эта особенность характерна и при ударе с лета внутренней стороной стопы и внешней частью подъема.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255573"/>
            <a:ext cx="5436096" cy="3397560"/>
          </a:xfrm>
          <a:prstGeom prst="rect">
            <a:avLst/>
          </a:prstGeom>
        </p:spPr>
      </p:pic>
    </p:spTree>
    <p:extLst>
      <p:ext uri="{BB962C8B-B14F-4D97-AF65-F5344CB8AC3E}">
        <p14:creationId xmlns:p14="http://schemas.microsoft.com/office/powerpoint/2010/main" val="4210059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78098"/>
          </a:xfrm>
          <a:solidFill>
            <a:schemeClr val="bg2">
              <a:lumMod val="50000"/>
              <a:lumOff val="50000"/>
            </a:schemeClr>
          </a:solidFill>
        </p:spPr>
        <p:txBody>
          <a:bodyPr>
            <a:normAutofit/>
          </a:bodyPr>
          <a:lstStyle/>
          <a:p>
            <a:r>
              <a:rPr lang="ru-RU" dirty="0" smtClean="0"/>
              <a:t>Упражнения для обучения удару с лета</a:t>
            </a:r>
            <a:endParaRPr lang="ru-RU" dirty="0"/>
          </a:p>
        </p:txBody>
      </p:sp>
      <p:sp>
        <p:nvSpPr>
          <p:cNvPr id="3" name="Объект 2"/>
          <p:cNvSpPr>
            <a:spLocks noGrp="1"/>
          </p:cNvSpPr>
          <p:nvPr>
            <p:ph sz="quarter" idx="13"/>
          </p:nvPr>
        </p:nvSpPr>
        <p:spPr>
          <a:xfrm>
            <a:off x="609600" y="1600200"/>
            <a:ext cx="7924800" cy="4781128"/>
          </a:xfrm>
        </p:spPr>
        <p:txBody>
          <a:bodyPr>
            <a:normAutofit fontScale="92500" lnSpcReduction="10000"/>
          </a:bodyPr>
          <a:lstStyle/>
          <a:p>
            <a:pPr algn="ctr"/>
            <a:r>
              <a:rPr lang="ru-RU" sz="2400" u="sng" dirty="0"/>
              <a:t>Подбрось мяч</a:t>
            </a:r>
            <a:r>
              <a:rPr lang="ru-RU" sz="2400" dirty="0"/>
              <a:t>. Встать в 10-15 м от стенки. Подбросить мяч перед собой и в момент удара с лета. Поупражняться сначала в ударах внутренней стороны стопы, затем серединой и внешней частью подъема.</a:t>
            </a:r>
          </a:p>
          <a:p>
            <a:pPr algn="ctr"/>
            <a:r>
              <a:rPr lang="ru-RU" sz="2400" u="sng" dirty="0"/>
              <a:t>Друг к другу</a:t>
            </a:r>
            <a:r>
              <a:rPr lang="ru-RU" sz="2400" dirty="0"/>
              <a:t>. Два игрока встают в 15 м друг от друга. Ударом по неподвижному мячу один направляет мяч партнеру так, чтобы мяч опускался перед ним. Принимающий мяч должен нанести удар с лета, направляя мяч обратно. После 10-15 ударов произвести смену.</a:t>
            </a:r>
          </a:p>
          <a:p>
            <a:pPr algn="ctr"/>
            <a:r>
              <a:rPr lang="ru-RU" sz="2400" u="sng" dirty="0"/>
              <a:t>Забей гол.</a:t>
            </a:r>
            <a:r>
              <a:rPr lang="ru-RU" sz="2400" dirty="0"/>
              <a:t> Упражняются три игрока. Один встает в ворота, другой занимает место в 10 м от ворот, а третий, встав на линию ворот в 5-8 м от стойки выполняет передачи мяча второму. Тот с лета направляет мяч в ворота. После 10 ударов партнеры меняются.</a:t>
            </a:r>
          </a:p>
          <a:p>
            <a:endParaRPr lang="ru-RU" dirty="0"/>
          </a:p>
        </p:txBody>
      </p:sp>
    </p:spTree>
    <p:extLst>
      <p:ext uri="{BB962C8B-B14F-4D97-AF65-F5344CB8AC3E}">
        <p14:creationId xmlns:p14="http://schemas.microsoft.com/office/powerpoint/2010/main" val="1343415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Особенности обучения навыкам мини-футбола:</a:t>
            </a:r>
            <a:endParaRPr lang="ru-RU" dirty="0"/>
          </a:p>
        </p:txBody>
      </p:sp>
      <p:sp>
        <p:nvSpPr>
          <p:cNvPr id="3" name="Объект 2"/>
          <p:cNvSpPr>
            <a:spLocks noGrp="1"/>
          </p:cNvSpPr>
          <p:nvPr>
            <p:ph sz="quarter" idx="13"/>
          </p:nvPr>
        </p:nvSpPr>
        <p:spPr/>
        <p:txBody>
          <a:bodyPr>
            <a:normAutofit/>
          </a:bodyPr>
          <a:lstStyle/>
          <a:p>
            <a:r>
              <a:rPr lang="ru-RU" sz="2400" dirty="0"/>
              <a:t>обучение техническим приемам и индивидуальным техническим действиям должны идти </a:t>
            </a:r>
            <a:r>
              <a:rPr lang="ru-RU" sz="2400" dirty="0" smtClean="0"/>
              <a:t>параллельно</a:t>
            </a:r>
          </a:p>
          <a:p>
            <a:r>
              <a:rPr lang="ru-RU" sz="2400" dirty="0"/>
              <a:t>В начале технику изучают раздельно по приемам; в дальнейшем изолированные приемы объединяют в игровые действия, в которые могут входить два и более разных приемов</a:t>
            </a:r>
          </a:p>
        </p:txBody>
      </p:sp>
      <p:pic>
        <p:nvPicPr>
          <p:cNvPr id="15362" name="Picture 2" descr="C:\Users\Admin\Desktop\maxresdefaul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701228"/>
            <a:ext cx="5606513" cy="315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511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6" y="260648"/>
            <a:ext cx="9289032" cy="1143000"/>
          </a:xfrm>
        </p:spPr>
        <p:txBody>
          <a:bodyPr>
            <a:normAutofit fontScale="90000"/>
          </a:bodyPr>
          <a:lstStyle/>
          <a:p>
            <a:pPr algn="ctr"/>
            <a:r>
              <a:rPr lang="ru-RU" sz="3600" dirty="0" smtClean="0"/>
              <a:t/>
            </a:r>
            <a:br>
              <a:rPr lang="ru-RU" sz="3600" dirty="0" smtClean="0"/>
            </a:br>
            <a:r>
              <a:rPr lang="ru-RU" sz="3600" dirty="0"/>
              <a:t/>
            </a:r>
            <a:br>
              <a:rPr lang="ru-RU" sz="3600" dirty="0"/>
            </a:br>
            <a:r>
              <a:rPr lang="ru-RU" sz="3600" dirty="0" smtClean="0"/>
              <a:t>обучение </a:t>
            </a:r>
            <a:r>
              <a:rPr lang="ru-RU" sz="3600" dirty="0"/>
              <a:t>техническим приемам игры происходят в такой последовательности</a:t>
            </a:r>
            <a:r>
              <a:rPr lang="ru-RU" dirty="0"/>
              <a:t>:</a:t>
            </a:r>
          </a:p>
        </p:txBody>
      </p:sp>
      <p:sp>
        <p:nvSpPr>
          <p:cNvPr id="3" name="Объект 2"/>
          <p:cNvSpPr>
            <a:spLocks noGrp="1"/>
          </p:cNvSpPr>
          <p:nvPr>
            <p:ph sz="quarter" idx="13"/>
          </p:nvPr>
        </p:nvSpPr>
        <p:spPr>
          <a:xfrm>
            <a:off x="467544" y="1600200"/>
            <a:ext cx="8066856" cy="4709120"/>
          </a:xfrm>
        </p:spPr>
        <p:txBody>
          <a:bodyPr>
            <a:normAutofit lnSpcReduction="10000"/>
          </a:bodyPr>
          <a:lstStyle/>
          <a:p>
            <a:r>
              <a:rPr lang="ru-RU" sz="2000" dirty="0"/>
              <a:t>Развитие специальных физических способностей опорно-двигательного аппарата и тех групп мышц, которые несут основную нагрузку при выполнении технического приема.</a:t>
            </a:r>
          </a:p>
          <a:p>
            <a:r>
              <a:rPr lang="ru-RU" sz="2000" dirty="0"/>
              <a:t>Овладение движениями, составляющими прием игры (подводящие упражнения).</a:t>
            </a:r>
          </a:p>
          <a:p>
            <a:r>
              <a:rPr lang="ru-RU" sz="2000" dirty="0"/>
              <a:t>Соединение движений в целостный акт приема (упражнения по технике).</a:t>
            </a:r>
          </a:p>
          <a:p>
            <a:r>
              <a:rPr lang="ru-RU" sz="2000" dirty="0"/>
              <a:t>Совершенное овладение способами реализации приема игры и умение полностью использовать высокий уровень специальных физических способностей (упражнения по технике и тактике).</a:t>
            </a:r>
          </a:p>
          <a:p>
            <a:r>
              <a:rPr lang="ru-RU" sz="2000" dirty="0"/>
              <a:t>Умение эффективно и надежно применять технические приемы и их способы в игре с учетом конкретной игровой обстановки (двусторонние игры и соревнования).</a:t>
            </a:r>
          </a:p>
          <a:p>
            <a:r>
              <a:rPr lang="ru-RU" sz="2000" dirty="0"/>
              <a:t>Владение специальными знаниями.</a:t>
            </a:r>
          </a:p>
          <a:p>
            <a:endParaRPr lang="ru-RU" dirty="0"/>
          </a:p>
        </p:txBody>
      </p:sp>
    </p:spTree>
    <p:extLst>
      <p:ext uri="{BB962C8B-B14F-4D97-AF65-F5344CB8AC3E}">
        <p14:creationId xmlns:p14="http://schemas.microsoft.com/office/powerpoint/2010/main" val="254911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a:solidFill>
                  <a:srgbClr val="FF0000"/>
                </a:solidFill>
              </a:rPr>
              <a:t>Учебный процесс нужно начинать с обучения техники </a:t>
            </a:r>
            <a:r>
              <a:rPr lang="ru-RU" sz="2800" b="1" u="sng" dirty="0">
                <a:solidFill>
                  <a:srgbClr val="FF0000"/>
                </a:solidFill>
              </a:rPr>
              <a:t>ударов по мячу ногой</a:t>
            </a:r>
            <a:r>
              <a:rPr lang="ru-RU" sz="2800" b="1" dirty="0">
                <a:solidFill>
                  <a:srgbClr val="FF0000"/>
                </a:solidFill>
              </a:rPr>
              <a:t>, которые являются основой техники игры.</a:t>
            </a:r>
          </a:p>
        </p:txBody>
      </p:sp>
      <p:sp>
        <p:nvSpPr>
          <p:cNvPr id="3" name="Объект 2"/>
          <p:cNvSpPr>
            <a:spLocks noGrp="1"/>
          </p:cNvSpPr>
          <p:nvPr>
            <p:ph sz="quarter" idx="13"/>
          </p:nvPr>
        </p:nvSpPr>
        <p:spPr/>
        <p:txBody>
          <a:bodyPr/>
          <a:lstStyle/>
          <a:p>
            <a:endParaRPr lang="ru-RU" dirty="0"/>
          </a:p>
        </p:txBody>
      </p:sp>
      <p:pic>
        <p:nvPicPr>
          <p:cNvPr id="1026" name="Picture 2" descr="C:\Users\Admin\Desktop\David-Beckham-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28240"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16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78098"/>
          </a:xfrm>
        </p:spPr>
        <p:txBody>
          <a:bodyPr>
            <a:normAutofit/>
          </a:bodyPr>
          <a:lstStyle/>
          <a:p>
            <a:pPr algn="ctr"/>
            <a:r>
              <a:rPr lang="ru-RU" u="sng" dirty="0"/>
              <a:t>Удар внутренней стороной стопы</a:t>
            </a:r>
            <a:endParaRPr lang="ru-RU" dirty="0"/>
          </a:p>
        </p:txBody>
      </p:sp>
      <p:sp>
        <p:nvSpPr>
          <p:cNvPr id="3" name="Объект 2"/>
          <p:cNvSpPr>
            <a:spLocks noGrp="1"/>
          </p:cNvSpPr>
          <p:nvPr>
            <p:ph sz="quarter" idx="13"/>
          </p:nvPr>
        </p:nvSpPr>
        <p:spPr>
          <a:xfrm>
            <a:off x="323528" y="1600200"/>
            <a:ext cx="4536504" cy="4853136"/>
          </a:xfrm>
        </p:spPr>
        <p:txBody>
          <a:bodyPr>
            <a:normAutofit/>
          </a:bodyPr>
          <a:lstStyle/>
          <a:p>
            <a:pPr marL="0" indent="0">
              <a:buNone/>
            </a:pPr>
            <a:r>
              <a:rPr lang="ru-RU" sz="3200" dirty="0" smtClean="0"/>
              <a:t>Применяется </a:t>
            </a:r>
            <a:r>
              <a:rPr lang="ru-RU" sz="3200" dirty="0"/>
              <a:t>для передач мяча на короткие и средние расстояния, для взятия ворот с близкого расстояния. Выполняются как с места, так и с разбега.</a:t>
            </a:r>
          </a:p>
        </p:txBody>
      </p:sp>
      <p:pic>
        <p:nvPicPr>
          <p:cNvPr id="2052" name="Picture 4" descr="C:\Users\Admin\Desktop\12484418-player-during-the-strike-on-the-ball-Vector-Illustratio--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484783"/>
            <a:ext cx="4139952" cy="49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294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4624"/>
            <a:ext cx="7924800" cy="1143000"/>
          </a:xfrm>
        </p:spPr>
        <p:txBody>
          <a:bodyPr>
            <a:normAutofit/>
          </a:bodyPr>
          <a:lstStyle/>
          <a:p>
            <a:pPr algn="ctr"/>
            <a:r>
              <a:rPr lang="ru-RU" u="sng" dirty="0" smtClean="0"/>
              <a:t>Техника выполнения удару </a:t>
            </a:r>
            <a:r>
              <a:rPr lang="ru-RU" u="sng" dirty="0">
                <a:solidFill>
                  <a:srgbClr val="FFFFFF"/>
                </a:solidFill>
              </a:rPr>
              <a:t>внутренней стороной стопы</a:t>
            </a:r>
            <a:endParaRPr lang="ru-RU" u="sng" dirty="0"/>
          </a:p>
        </p:txBody>
      </p:sp>
      <p:sp>
        <p:nvSpPr>
          <p:cNvPr id="3" name="Объект 2"/>
          <p:cNvSpPr>
            <a:spLocks noGrp="1"/>
          </p:cNvSpPr>
          <p:nvPr>
            <p:ph sz="quarter" idx="13"/>
          </p:nvPr>
        </p:nvSpPr>
        <p:spPr/>
        <p:txBody>
          <a:bodyPr>
            <a:normAutofit/>
          </a:bodyPr>
          <a:lstStyle/>
          <a:p>
            <a:pPr marL="0" indent="0">
              <a:buNone/>
            </a:pPr>
            <a:r>
              <a:rPr lang="ru-RU" sz="2400" dirty="0"/>
              <a:t>Опорная нога, слегка согнута в колене, ставится в 10-15 см чуть с боку от мяча. Стопа, согнутой в коленном суставе, маховой ноги разворачивается пяткой наружу. При ударе по мячу середина стопы касается середины мяча. После завершения удара бьющая нога, как бы продолжает движение за </a:t>
            </a:r>
            <a:r>
              <a:rPr lang="ru-RU" sz="2400" dirty="0" smtClean="0"/>
              <a:t>мячом</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624862"/>
            <a:ext cx="4176464" cy="2979211"/>
          </a:xfrm>
          <a:prstGeom prst="rect">
            <a:avLst/>
          </a:prstGeom>
        </p:spPr>
      </p:pic>
    </p:spTree>
    <p:extLst>
      <p:ext uri="{BB962C8B-B14F-4D97-AF65-F5344CB8AC3E}">
        <p14:creationId xmlns:p14="http://schemas.microsoft.com/office/powerpoint/2010/main" val="524449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850106"/>
          </a:xfrm>
        </p:spPr>
        <p:txBody>
          <a:bodyPr>
            <a:normAutofit fontScale="90000"/>
          </a:bodyPr>
          <a:lstStyle/>
          <a:p>
            <a:pPr algn="ctr"/>
            <a:r>
              <a:rPr lang="ru-RU" dirty="0" smtClean="0"/>
              <a:t>Упражнения для обучения удару внутренней стороной стопы</a:t>
            </a:r>
            <a:endParaRPr lang="ru-RU" dirty="0"/>
          </a:p>
        </p:txBody>
      </p:sp>
      <p:sp>
        <p:nvSpPr>
          <p:cNvPr id="3" name="Объект 2"/>
          <p:cNvSpPr>
            <a:spLocks noGrp="1"/>
          </p:cNvSpPr>
          <p:nvPr>
            <p:ph sz="quarter" idx="13"/>
          </p:nvPr>
        </p:nvSpPr>
        <p:spPr>
          <a:xfrm>
            <a:off x="179512" y="1268760"/>
            <a:ext cx="8964488" cy="5328592"/>
          </a:xfrm>
        </p:spPr>
        <p:txBody>
          <a:bodyPr>
            <a:normAutofit fontScale="25000" lnSpcReduction="20000"/>
          </a:bodyPr>
          <a:lstStyle/>
          <a:p>
            <a:r>
              <a:rPr lang="ru-RU" sz="8000" u="sng" dirty="0"/>
              <a:t>У стенки</a:t>
            </a:r>
            <a:r>
              <a:rPr lang="ru-RU" sz="8000" dirty="0"/>
              <a:t>. Встать в 5-10 шагах от стенки. Выполнить 20-25 ударов по неподвижному мячу с места. Затем совершить такое же число ударов с небольшого разбега.</a:t>
            </a:r>
          </a:p>
          <a:p>
            <a:r>
              <a:rPr lang="ru-RU" sz="8000" u="sng" dirty="0"/>
              <a:t>Забей гол</a:t>
            </a:r>
            <a:r>
              <a:rPr lang="ru-RU" sz="8000" dirty="0"/>
              <a:t>. Соорудить перед стенкой из флажков или стоек ворота шириной в один шаг. С расстояния 10 м, посылая мяч низом, постараться попасть в эту цель. Сделать 3 повторения по 10 ударов, затем перенести мяч на 3-4 м в сторону. В этом случае удар наносится под углом к воротам.</a:t>
            </a:r>
          </a:p>
          <a:p>
            <a:r>
              <a:rPr lang="ru-RU" sz="8000" u="sng" dirty="0"/>
              <a:t>Точная передача</a:t>
            </a:r>
            <a:r>
              <a:rPr lang="ru-RU" sz="8000" dirty="0"/>
              <a:t>. Два игрока встают друг против друга на расстоянии 7-9 м. Поочередно посылают мяч друг другу. Данное упражнение можно выполнять и в составе 3-4 занимающихся. Один из игроков встает перед колонной и посылает мяч игроку, стоящему первым. Тот сходу возвращает мяч обратно и бежит в конец колонны. После 10-15 передач мяча происходит смена ведущего игрока.</a:t>
            </a:r>
          </a:p>
          <a:p>
            <a:r>
              <a:rPr lang="ru-RU" sz="8000" u="sng" dirty="0"/>
              <a:t>Мяч в кругу.</a:t>
            </a:r>
            <a:r>
              <a:rPr lang="ru-RU" sz="8000" dirty="0"/>
              <a:t> Участники встают в круг диаметром 20 м на одинаковом расстоянии друг от друга. Один из игроков встает внутрь круга, посылая мяч поочередно каждому участнику. После 15-20 передач ведущего меняют другой игрок.</a:t>
            </a:r>
          </a:p>
          <a:p>
            <a:r>
              <a:rPr lang="ru-RU" sz="8000" u="sng" dirty="0"/>
              <a:t>В движении.</a:t>
            </a:r>
            <a:r>
              <a:rPr lang="ru-RU" sz="8000" dirty="0"/>
              <a:t> Передвигаясь по кругу, передачи мяча выполняются в одно или два касания. При этом передавать мяч следует на ход впереди бегущему партнеру.</a:t>
            </a:r>
          </a:p>
          <a:p>
            <a:endParaRPr lang="ru-RU" dirty="0"/>
          </a:p>
        </p:txBody>
      </p:sp>
    </p:spTree>
    <p:extLst>
      <p:ext uri="{BB962C8B-B14F-4D97-AF65-F5344CB8AC3E}">
        <p14:creationId xmlns:p14="http://schemas.microsoft.com/office/powerpoint/2010/main" val="1844214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normAutofit/>
          </a:bodyPr>
          <a:lstStyle/>
          <a:p>
            <a:pPr algn="ctr"/>
            <a:r>
              <a:rPr lang="ru-RU" u="sng" dirty="0"/>
              <a:t>Удар серединой </a:t>
            </a:r>
            <a:r>
              <a:rPr lang="ru-RU" u="sng" dirty="0" smtClean="0"/>
              <a:t>подъема</a:t>
            </a:r>
            <a:endParaRPr lang="ru-RU" dirty="0"/>
          </a:p>
        </p:txBody>
      </p:sp>
      <p:sp>
        <p:nvSpPr>
          <p:cNvPr id="3" name="Объект 2"/>
          <p:cNvSpPr>
            <a:spLocks noGrp="1"/>
          </p:cNvSpPr>
          <p:nvPr>
            <p:ph sz="quarter" idx="13"/>
          </p:nvPr>
        </p:nvSpPr>
        <p:spPr>
          <a:xfrm>
            <a:off x="0" y="1052736"/>
            <a:ext cx="8686800" cy="2808312"/>
          </a:xfrm>
        </p:spPr>
        <p:txBody>
          <a:bodyPr>
            <a:normAutofit/>
          </a:bodyPr>
          <a:lstStyle/>
          <a:p>
            <a:pPr marL="0" indent="0" algn="ctr">
              <a:buNone/>
            </a:pPr>
            <a:r>
              <a:rPr lang="ru-RU" sz="2000" b="1" dirty="0"/>
              <a:t>Выполняется в футболе довольно часто, особенно при передачах мяча и ударах по воротам.</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288024" cy="466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786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120</TotalTime>
  <Words>1454</Words>
  <Application>Microsoft Office PowerPoint</Application>
  <PresentationFormat>Экран (4:3)</PresentationFormat>
  <Paragraphs>81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Горизонт</vt:lpstr>
      <vt:lpstr>Отработка техники удара по неподвижному и катящемуся мячу</vt:lpstr>
      <vt:lpstr>Цель обучения:</vt:lpstr>
      <vt:lpstr>Особенности обучения навыкам мини-футбола:</vt:lpstr>
      <vt:lpstr>  обучение техническим приемам игры происходят в такой последовательности:</vt:lpstr>
      <vt:lpstr>Учебный процесс нужно начинать с обучения техники ударов по мячу ногой, которые являются основой техники игры.</vt:lpstr>
      <vt:lpstr>Удар внутренней стороной стопы</vt:lpstr>
      <vt:lpstr>Техника выполнения удару внутренней стороной стопы</vt:lpstr>
      <vt:lpstr>Упражнения для обучения удару внутренней стороной стопы</vt:lpstr>
      <vt:lpstr>Удар серединой подъема</vt:lpstr>
      <vt:lpstr>Техника выполнения удара серединой подъема</vt:lpstr>
      <vt:lpstr>Упражнения для обучения удару серединой подъема</vt:lpstr>
      <vt:lpstr>Удар носком</vt:lpstr>
      <vt:lpstr>Техника выполнения удара носком</vt:lpstr>
      <vt:lpstr>Упражнения для обучения удару носком</vt:lpstr>
      <vt:lpstr>Удар внутренней частью подъема</vt:lpstr>
      <vt:lpstr>Техника выполнения удара внутренней частью подъема </vt:lpstr>
      <vt:lpstr>Упражнения для обучения удару внутренней частью подъема</vt:lpstr>
      <vt:lpstr>Удар внешней частью подъема</vt:lpstr>
      <vt:lpstr>Техника выполнения удара внешней частью подъема</vt:lpstr>
      <vt:lpstr>Упражнения для обучения удару внешней частью подъема</vt:lpstr>
      <vt:lpstr>Удар пяткой</vt:lpstr>
      <vt:lpstr>Техника выполнения удара пяткой</vt:lpstr>
      <vt:lpstr>Упражнения для обучения удару пяткой</vt:lpstr>
      <vt:lpstr>Удары с полулета</vt:lpstr>
      <vt:lpstr>Техника выполнения удара с полулета</vt:lpstr>
      <vt:lpstr>Упражнения для обучения удару с полулета</vt:lpstr>
      <vt:lpstr>Удар с лета</vt:lpstr>
      <vt:lpstr>Техника выполнения удара с лета</vt:lpstr>
      <vt:lpstr>Упражнения для обучения удару с лета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Обучение технике игры в мини-футбол</dc:title>
  <dc:creator>Admin</dc:creator>
  <cp:lastModifiedBy>User</cp:lastModifiedBy>
  <cp:revision>12</cp:revision>
  <dcterms:created xsi:type="dcterms:W3CDTF">2016-12-11T12:57:35Z</dcterms:created>
  <dcterms:modified xsi:type="dcterms:W3CDTF">2020-04-28T06:58:37Z</dcterms:modified>
</cp:coreProperties>
</file>