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andex.ru/video/preview/?filmId=9521924524376486940&amp;text=&#1074;&#1080;&#1076;&#1077;&#1086;&#1091;&#1088;&#1086;&#1082;%20&#1082;%20&#1091;&#1088;&#1086;&#1082;&#1091;%20&#1087;&#1086;%20&#1090;&#1077;&#1084;&#1077;%20&#1057;&#1080;&#1085;&#1090;&#1072;&#1082;&#1089;&#1080;&#1089;%20&#1080;%20&#1086;&#1088;&#1092;&#1086;&#1075;&#1088;&#1072;&#1092;&#1080;&#1103;%208%20&#1082;&#1083;&#1072;&#1089;&#1089;&amp;path=wizard&amp;parent-reqid=1589356656041574-431405181016827114800303-production-app-host-man-web-yp-300&amp;redircnt=1589358618.1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404664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урока 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Синтаксис и пунктуация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Просмотрите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видеоурок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 ссылке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u="sng" dirty="0">
                <a:hlinkClick r:id="rId2"/>
              </a:rPr>
              <a:t>https://yandex.ru/video/preview/?filmId=9521924524376486940&amp;text=видеоурок%20к%20уроку%20по%20теме%20Синтаксис%20и%20орфография%208%20класс&amp;path=wizard&amp;parent-reqid=1589356656041574-431405181016827114800303-production-app-host-man-web-yp-300&amp;redircnt=1589358618.1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279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692696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Во время летних каникул решить 15 вариантов ОГЭ, заполнить таблицу по образцу (смотри ниже)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422479"/>
              </p:ext>
            </p:extLst>
          </p:nvPr>
        </p:nvGraphicFramePr>
        <p:xfrm>
          <a:off x="457201" y="1412777"/>
          <a:ext cx="8229598" cy="3067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671"/>
                <a:gridCol w="674827"/>
                <a:gridCol w="674827"/>
                <a:gridCol w="676474"/>
                <a:gridCol w="585948"/>
                <a:gridCol w="602407"/>
                <a:gridCol w="604052"/>
                <a:gridCol w="604052"/>
                <a:gridCol w="604052"/>
                <a:gridCol w="604052"/>
                <a:gridCol w="605698"/>
                <a:gridCol w="704454"/>
                <a:gridCol w="813084"/>
              </a:tblGrid>
              <a:tr h="10081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№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п/п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Дата 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Изучил изложения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Написал изложение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Номер варианта,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Месяц, сайт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 задание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 задание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 задание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 задание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 задание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 задание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 задание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Тема сочинения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</a:tr>
              <a:tr h="5118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1.06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№№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1-5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№3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Решу огэ, в. 2(июнь)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Забота 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</a:tr>
              <a:tr h="682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7.06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№ 6-10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№ 10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Сайт Захарьиной, в 20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Любовь 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</a:tr>
              <a:tr h="170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</a:tr>
              <a:tr h="170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…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</a:tr>
              <a:tr h="170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</a:tr>
              <a:tr h="170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</a:tr>
              <a:tr h="1706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0690" marR="6069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494116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Свои мониторинги оформить на листках А4 и принести своему учителю </a:t>
            </a:r>
            <a:r>
              <a:rPr lang="ru-RU" smtClean="0"/>
              <a:t>в сентябре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75983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112</Words>
  <Application>Microsoft Office PowerPoint</Application>
  <PresentationFormat>Экран (4:3)</PresentationFormat>
  <Paragraphs>113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2020-05-15T15:59:57Z</dcterms:created>
  <dcterms:modified xsi:type="dcterms:W3CDTF">2020-05-15T16:14:23Z</dcterms:modified>
</cp:coreProperties>
</file>