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53D6-E3F0-4B4D-A846-431101AC6F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7CCF8-B5E6-42A7-AD84-D7357F82F3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53D6-E3F0-4B4D-A846-431101AC6F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7CCF8-B5E6-42A7-AD84-D7357F82F3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53D6-E3F0-4B4D-A846-431101AC6F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7CCF8-B5E6-42A7-AD84-D7357F82F3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53D6-E3F0-4B4D-A846-431101AC6F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7CCF8-B5E6-42A7-AD84-D7357F82F3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53D6-E3F0-4B4D-A846-431101AC6F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7CCF8-B5E6-42A7-AD84-D7357F82F3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53D6-E3F0-4B4D-A846-431101AC6F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7CCF8-B5E6-42A7-AD84-D7357F82F3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53D6-E3F0-4B4D-A846-431101AC6F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7CCF8-B5E6-42A7-AD84-D7357F82F3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53D6-E3F0-4B4D-A846-431101AC6F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7CCF8-B5E6-42A7-AD84-D7357F82F3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53D6-E3F0-4B4D-A846-431101AC6F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7CCF8-B5E6-42A7-AD84-D7357F82F3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53D6-E3F0-4B4D-A846-431101AC6F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7CCF8-B5E6-42A7-AD84-D7357F82F3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53D6-E3F0-4B4D-A846-431101AC6F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7CCF8-B5E6-42A7-AD84-D7357F82F3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E53D6-E3F0-4B4D-A846-431101AC6F95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7CCF8-B5E6-42A7-AD84-D7357F82F3E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b1.culture.ru/c/6386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501122" cy="598645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0101" y="5643578"/>
            <a:ext cx="77153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/>
              <a:t>Человек и окружающая среда</a:t>
            </a:r>
            <a:endParaRPr lang="ru-RU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71569"/>
          </a:xfrm>
        </p:spPr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Просмотрите </a:t>
            </a:r>
            <a:r>
              <a:rPr lang="ru-RU" b="1" dirty="0" err="1" smtClean="0">
                <a:solidFill>
                  <a:schemeClr val="tx1"/>
                </a:solidFill>
              </a:rPr>
              <a:t>видеоурок</a:t>
            </a:r>
            <a:r>
              <a:rPr lang="ru-RU" b="1" dirty="0" smtClean="0">
                <a:solidFill>
                  <a:schemeClr val="tx1"/>
                </a:solidFill>
              </a:rPr>
              <a:t>  , скопируйте ссылку.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Вспомните пройденный материал.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География 10 класс (Урок№2 - Географическая среда и человек.)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( 7 мин 54 сек)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s://avatars.mds.yandex.net/get-zen_doc/1708669/pub_5d61a27d97b5d400ad6ad27a_5d61a8a76d29c100ad1dc46a/scale_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8215370" cy="619918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143240" y="5715016"/>
            <a:ext cx="415395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/>
              <a:t>Население мира</a:t>
            </a:r>
            <a:endParaRPr lang="ru-RU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71569"/>
          </a:xfrm>
        </p:spPr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Просмотрите </a:t>
            </a:r>
            <a:r>
              <a:rPr lang="ru-RU" b="1" dirty="0" err="1" smtClean="0">
                <a:solidFill>
                  <a:schemeClr val="tx1"/>
                </a:solidFill>
              </a:rPr>
              <a:t>видеоурок</a:t>
            </a:r>
            <a:r>
              <a:rPr lang="ru-RU" b="1" dirty="0" smtClean="0">
                <a:solidFill>
                  <a:schemeClr val="tx1"/>
                </a:solidFill>
              </a:rPr>
              <a:t>  , скопируйте ссылку.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Вспомните пройденный материал.</a:t>
            </a:r>
            <a:r>
              <a:rPr lang="ru-RU" b="1" dirty="0" smtClean="0"/>
              <a:t> </a:t>
            </a:r>
            <a:r>
              <a:rPr lang="ru-RU" sz="4600" b="1" i="1" dirty="0" smtClean="0">
                <a:solidFill>
                  <a:srgbClr val="FF0000"/>
                </a:solidFill>
              </a:rPr>
              <a:t>1.Численность и динамика населения мира. География 10 класс. ОГЭ ЕГЭ</a:t>
            </a:r>
          </a:p>
          <a:p>
            <a:r>
              <a:rPr lang="ru-RU" sz="4600" b="1" i="1" dirty="0" smtClean="0">
                <a:solidFill>
                  <a:srgbClr val="FF0000"/>
                </a:solidFill>
              </a:rPr>
              <a:t>( 10 мин42 сек)</a:t>
            </a:r>
          </a:p>
          <a:p>
            <a:r>
              <a:rPr lang="ru-RU" sz="4600" b="1" i="1" dirty="0" smtClean="0">
                <a:solidFill>
                  <a:srgbClr val="FF0000"/>
                </a:solidFill>
              </a:rPr>
              <a:t>2. География 10 класс (Урок№8 - Демографические проблемы и проблемы национального...) ( 5 мин 44сек)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Вот и закончился учебный год. </a:t>
            </a:r>
          </a:p>
          <a:p>
            <a:pPr>
              <a:buNone/>
            </a:pP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</a:t>
            </a: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Мы, учителя,  очень надеемся, что, несмотря на непредвиденные сложности, вы приобрели необходимые знания, чтобы плодотворно поработать в следующем учебном году.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Желаем вам хорошо отдохнуть, набраться сил, провести время с пользой!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    До встречи в сентябре!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142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Задание</vt:lpstr>
      <vt:lpstr>Слайд 3</vt:lpstr>
      <vt:lpstr>Задание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Альбина</dc:creator>
  <cp:lastModifiedBy>Альбина</cp:lastModifiedBy>
  <cp:revision>1</cp:revision>
  <dcterms:created xsi:type="dcterms:W3CDTF">2020-05-21T15:37:23Z</dcterms:created>
  <dcterms:modified xsi:type="dcterms:W3CDTF">2020-05-21T16:31:10Z</dcterms:modified>
</cp:coreProperties>
</file>