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35D5F-AFF7-47A2-8E61-05804C1BF54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77BBC-22A9-49D7-9F29-C66F6AF373A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uroki.net/video/55-biologicheskie-dejstviya-radioaktivnyh-izluchenij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836712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Тема: Получение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радиоактивных изотопов и их применение. Биологическое действие радиоактивных излучений. Влияние ионизирующих излучений на живые организмы. Доза излучений.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967335"/>
            <a:ext cx="76328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Видео урок: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https://videouroki.net/video/55-biologicheskie-dejstviya-radioaktivnyh-izluchenij.html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2020-04-28T21:05:51Z</dcterms:created>
  <dcterms:modified xsi:type="dcterms:W3CDTF">2020-04-28T21:12:57Z</dcterms:modified>
</cp:coreProperties>
</file>