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60" r:id="rId6"/>
    <p:sldId id="261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7809" val="938" revOS="4"/>
      <pr:smFileRevision xmlns:pr="smNativeData" dt="1589737809" val="101"/>
      <pr:guideOptions xmlns:pr="smNativeData" dt="1589737809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  <p:guideLst x="9600" y="5400"/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2532-7CDD-F6D3-931B-8A866B5565DF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UXnB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A37403-4DDD-F682-931B-BBD73A5565EE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2647-09DD-F6D0-931B-FF85685565A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32A86-C8DD-F6DC-931B-3E896455656B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4AF1-BFDD-F6BC-931B-49E90455651C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33ED8-96DD-F6C8-931B-609D70556535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3332-7CDD-F6C5-931B-8A907D5565DF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3438D-C3DD-F6B5-931B-35E00D556560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663B-75DD-F690-931B-83C5285565D6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3681D-53DD-F69E-931B-A5CB265565F0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0FE3-ADDD-F6F9-931B-5BAC4155650E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31EBE-F0DD-F6E8-931B-06BD50556553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43DC-92DD-F6B5-931B-64E00D55653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0DD8-96DD-F6FB-931B-60AE43556535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008C-C2DD-F6F6-931B-34A34E55656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2950-1EDD-F6DF-931B-E88A675565BD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142C-62DD-F6E2-931B-94B75A5565C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709F-D1DD-F686-931B-27D33E556572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1910-5EDD-F6EF-931B-A8BA575565FD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36B2B-65DD-F69D-931B-93C8255565C6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16DE-90DD-F6E0-931B-66B55855653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2583-CDDD-F6D3-931B-3B866B55656E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5821-6FDD-F6AE-931B-99FB165565CC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794A-04DD-F68F-931B-F2DA375565A7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68BC-F2DD-F69E-931B-04CB26556551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091C-52DD-F6FF-931B-A4AA475565F1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7B96-D8DD-F68D-931B-2ED83555657B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0C4C-02DD-F6FA-931B-F4AF425565A1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5DCF-81DD-F6AB-931B-77FE1355652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330C6-88DD-F6C6-931B-7E937E55652B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UXn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UXnB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304AA-E4DD-F6F2-931B-12A74A556547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UXn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35885-CBDD-F6AE-931B-3DFB16556568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UXn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UXnBXhMAAAAlAAAAAQAAAA8BAAAAkAAAAEgAAACQAAAASAAAAAAAAAAAAAAAAAAAABcAAAAUAAAAAAAAAAAAAAD/fwAA/38AAAAAAAAJAAAABAAAABQ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UXn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UXn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A379A7-E9DD-F68F-931B-1FDA3755654A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UXn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A32C38-76DD-F6DA-931B-808F625565D5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дпись1"/>
          <p:cNvSpPr txBox="1">
            <a:extLst>
              <a:ext uri="smNativeData">
                <pr:smNativeData xmlns:pr="smNativeData" val="SMDATA_16_UXnBXhMAAAAlAAAAEgAAAA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2w0AAFoBAABNSgAA+gMAAAAAAAAmAAAACAAAAP//////////"/>
              </a:ext>
            </a:extLst>
          </p:cNvSpPr>
          <p:nvPr/>
        </p:nvSpPr>
        <p:spPr>
          <a:xfrm>
            <a:off x="2252345" y="219710"/>
            <a:ext cx="9825990" cy="426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rPr>
                <a:latin typeface="Arial Unicode MS Cyr" pitchFamily="0" charset="0"/>
                <a:ea typeface="SimSun" pitchFamily="0" charset="0"/>
                <a:cs typeface="Times New Roman" pitchFamily="1" charset="-52"/>
              </a:rPr>
              <a:t>повторение по содержательной линии "право".</a:t>
            </a:r>
          </a:p>
        </p:txBody>
      </p:sp>
      <p:sp>
        <p:nvSpPr>
          <p:cNvPr id="3" name="Прямоугольник1"/>
          <p:cNvSpPr>
            <a:extLst>
              <a:ext uri="smNativeData">
                <pr:smNativeData xmlns:pr="smNativeData" val="SMDATA_16_UXn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AAAAALkAAAApDQAAWQYAABAgAAAmAAAACAAAAP//////////"/>
              </a:ext>
            </a:extLst>
          </p:cNvSpPr>
          <p:nvPr/>
        </p:nvSpPr>
        <p:spPr>
          <a:xfrm>
            <a:off x="0" y="117475"/>
            <a:ext cx="2139315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практическое </a:t>
            </a: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обществознание</a:t>
            </a:r>
          </a:p>
        </p:txBody>
      </p:sp>
      <p:pic>
        <p:nvPicPr>
          <p:cNvPr id="4" name="Рисунок1"/>
          <p:cNvPicPr>
            <a:picLocks noChangeAspect="1"/>
            <a:extLst>
              <a:ext uri="smNativeData">
                <pr:smNativeData xmlns:pr="smNativeData" val="SMDATA_18_UXn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7AGk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I4PAAC3BwAABjwAAAYnAAAA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528570" y="1254125"/>
            <a:ext cx="7228840" cy="50895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1"/>
          <p:cNvSpPr>
            <a:extLst>
              <a:ext uri="smNativeData">
                <pr:smNativeData xmlns:pr="smNativeData" val="SMDATA_16_UXn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DzOQAAlyAAAAAgAAAmAAAACAAAAP//////////"/>
              </a:ext>
            </a:extLst>
          </p:cNvSpPr>
          <p:nvPr/>
        </p:nvSpPr>
        <p:spPr>
          <a:xfrm>
            <a:off x="2980055" y="4932045"/>
            <a:ext cx="644017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</a:defRPr>
            </a:pPr>
            <a:r>
              <a:t>https://www.youtube.com/watch?v=B41RKhL-XPk&amp;t=29s</a:t>
            </a:r>
          </a:p>
        </p:txBody>
      </p:sp>
      <p:sp>
        <p:nvSpPr>
          <p:cNvPr id="3" name="Прямоугольник2"/>
          <p:cNvSpPr>
            <a:extLst>
              <a:ext uri="smNativeData">
                <pr:smNativeData xmlns:pr="smNativeData" val="SMDATA_16_UXn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JB0AABEcAAAhLwAAVx4AABAgAAAmAAAACAAAAP//////////"/>
              </a:ext>
            </a:extLst>
          </p:cNvSpPr>
          <p:nvPr/>
        </p:nvSpPr>
        <p:spPr>
          <a:xfrm>
            <a:off x="4737100" y="4562475"/>
            <a:ext cx="292417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4" name="Прямоугольник3"/>
          <p:cNvSpPr>
            <a:extLst>
              <a:ext uri="smNativeData">
                <pr:smNativeData xmlns:pr="smNativeData" val="SMDATA_16_UXn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O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DfKQAA2yQAAAAgAAAmAAAACAAAAP//////////"/>
              </a:ext>
            </a:extLst>
          </p:cNvSpPr>
          <p:nvPr/>
        </p:nvSpPr>
        <p:spPr>
          <a:xfrm>
            <a:off x="1335405" y="5351145"/>
            <a:ext cx="547116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:составить конспект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>
              <a:def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</a:p>
        </p:txBody>
      </p:sp>
      <p:pic>
        <p:nvPicPr>
          <p:cNvPr id="5" name="Рисунок1"/>
          <p:cNvPicPr>
            <a:picLocks noChangeAspect="1"/>
            <a:extLst>
              <a:ext uri="smNativeData">
                <pr:smNativeData xmlns:pr="smNativeData" val="SMDATA_18_UXn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2020-05-17T17:50:09Z</dcterms:modified>
</cp:coreProperties>
</file>