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69" r:id="rId2"/>
    <p:sldId id="346" r:id="rId3"/>
    <p:sldId id="271" r:id="rId4"/>
    <p:sldId id="268" r:id="rId5"/>
    <p:sldId id="269" r:id="rId6"/>
    <p:sldId id="261" r:id="rId7"/>
    <p:sldId id="270" r:id="rId8"/>
    <p:sldId id="372" r:id="rId9"/>
    <p:sldId id="373" r:id="rId10"/>
    <p:sldId id="335" r:id="rId11"/>
    <p:sldId id="374" r:id="rId12"/>
    <p:sldId id="37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6B13"/>
    <a:srgbClr val="364935"/>
    <a:srgbClr val="007635"/>
    <a:srgbClr val="FF0066"/>
    <a:srgbClr val="0EDC3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A1704-D3E2-4327-8CB8-13D2E82B7DC2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88D8D-115B-4637-ACA7-46B0493C480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Работа у доски.</a:t>
            </a: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6C06A7-97BB-441E-9085-882482BD6E80}" type="slidenum">
              <a:rPr lang="ru-RU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Работа у доски.</a:t>
            </a: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6C06A7-97BB-441E-9085-882482BD6E80}" type="slidenum">
              <a:rPr lang="ru-RU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E2C4F9-3E19-47A7-A170-795AC3953716}" type="slidenum">
              <a:rPr lang="ru-RU"/>
              <a:pPr/>
              <a:t>12</a:t>
            </a:fld>
            <a:endParaRPr lang="ru-RU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5C9F-B493-4546-9ED6-7DB45BF52C05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9BF6-D43A-4242-AFDA-36678B541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7787755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5C9F-B493-4546-9ED6-7DB45BF52C05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9BF6-D43A-4242-AFDA-36678B541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8833830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5C9F-B493-4546-9ED6-7DB45BF52C05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9BF6-D43A-4242-AFDA-36678B541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3207515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5C9F-B493-4546-9ED6-7DB45BF52C05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9BF6-D43A-4242-AFDA-36678B541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9606650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5C9F-B493-4546-9ED6-7DB45BF52C05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9BF6-D43A-4242-AFDA-36678B541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8425538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5C9F-B493-4546-9ED6-7DB45BF52C05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9BF6-D43A-4242-AFDA-36678B541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764400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5C9F-B493-4546-9ED6-7DB45BF52C05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9BF6-D43A-4242-AFDA-36678B541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9748726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5C9F-B493-4546-9ED6-7DB45BF52C05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9BF6-D43A-4242-AFDA-36678B541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2792819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5C9F-B493-4546-9ED6-7DB45BF52C05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9BF6-D43A-4242-AFDA-36678B541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9072285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5C9F-B493-4546-9ED6-7DB45BF52C05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9BF6-D43A-4242-AFDA-36678B541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2823221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5C9F-B493-4546-9ED6-7DB45BF52C05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9BF6-D43A-4242-AFDA-36678B541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5245715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85C9F-B493-4546-9ED6-7DB45BF52C05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89BF6-D43A-4242-AFDA-36678B541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385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Открытый урок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Стр. 73</a:t>
            </a:r>
          </a:p>
          <a:p>
            <a:r>
              <a:rPr lang="ru-RU" dirty="0" smtClean="0"/>
              <a:t>Закрепление знаний по теме </a:t>
            </a:r>
          </a:p>
          <a:p>
            <a:r>
              <a:rPr lang="ru-RU" dirty="0" smtClean="0"/>
              <a:t>«Сложение и вычитание в пределах 20»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36371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59476" y="2538558"/>
            <a:ext cx="10444766" cy="1942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«Сложение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однозначных чисел с переходом через десяток. Закрепление знаний»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1965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/>
              <a:t>Галя сложила из конструктора 3 домика, а</a:t>
            </a:r>
          </a:p>
          <a:p>
            <a:pPr marL="0" indent="0">
              <a:buNone/>
            </a:pPr>
            <a:r>
              <a:rPr lang="ru-RU" sz="4000" b="1" dirty="0" smtClean="0"/>
              <a:t>Лена – на 2 домика больше. Сколько </a:t>
            </a:r>
            <a:r>
              <a:rPr lang="ru-RU" sz="4000" b="1" dirty="0" err="1" smtClean="0"/>
              <a:t>доми</a:t>
            </a:r>
            <a:r>
              <a:rPr lang="ru-RU" sz="4000" b="1" dirty="0" smtClean="0"/>
              <a:t>-</a:t>
            </a:r>
          </a:p>
          <a:p>
            <a:pPr marL="0" indent="0">
              <a:buNone/>
            </a:pPr>
            <a:r>
              <a:rPr lang="ru-RU" sz="4000" b="1" dirty="0"/>
              <a:t>к</a:t>
            </a:r>
            <a:r>
              <a:rPr lang="ru-RU" sz="4000" b="1" dirty="0" smtClean="0"/>
              <a:t>ов сложили девочки?</a:t>
            </a:r>
          </a:p>
          <a:p>
            <a:pPr marL="0" indent="0">
              <a:buNone/>
            </a:pPr>
            <a:endParaRPr lang="ru-RU" sz="4000" b="1" dirty="0" smtClean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838200" y="2395470"/>
            <a:ext cx="1119389" cy="128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838200" y="3101661"/>
            <a:ext cx="1119389" cy="128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0476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95451" y="444137"/>
            <a:ext cx="7550333" cy="1175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Реши задачу в тетради.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23818" y="3265714"/>
            <a:ext cx="3185583" cy="293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044684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857251" y="500063"/>
            <a:ext cx="10363200" cy="1143000"/>
          </a:xfrm>
        </p:spPr>
        <p:txBody>
          <a:bodyPr/>
          <a:lstStyle/>
          <a:p>
            <a:pPr algn="ctr" eaLnBrk="1" hangingPunct="1"/>
            <a:r>
              <a:rPr lang="ru-RU" sz="5400" b="1" smtClean="0">
                <a:solidFill>
                  <a:srgbClr val="CC0066"/>
                </a:solidFill>
                <a:latin typeface="Calibri" pitchFamily="34" charset="0"/>
              </a:rPr>
              <a:t>Работа по учебнику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702733" y="1962151"/>
            <a:ext cx="10363200" cy="24288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sz="3600" b="1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00FF"/>
                </a:solidFill>
                <a:cs typeface="Times New Roman" pitchFamily="18" charset="0"/>
              </a:rPr>
              <a:t>Стр.93 №7,9,12 выполни </a:t>
            </a:r>
            <a:r>
              <a:rPr lang="ru-RU" sz="3600" b="1" dirty="0" smtClean="0">
                <a:solidFill>
                  <a:srgbClr val="0000FF"/>
                </a:solidFill>
                <a:cs typeface="Times New Roman" pitchFamily="18" charset="0"/>
              </a:rPr>
              <a:t>в тетради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3818" y="4010297"/>
            <a:ext cx="3185583" cy="257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912285" y="2133600"/>
            <a:ext cx="9120716" cy="31686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39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МолодЕЦ</a:t>
            </a:r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!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pic>
        <p:nvPicPr>
          <p:cNvPr id="19459" name="Picture 3" descr="arg-5-25-trans-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77969">
            <a:off x="239184" y="0"/>
            <a:ext cx="4129616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arg-5-50-tran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6518" y="4076701"/>
            <a:ext cx="3790949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arg-4-50-tran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30412">
            <a:off x="4222751" y="549276"/>
            <a:ext cx="3312583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arg-4-25-trans-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1" y="4184651"/>
            <a:ext cx="3418417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arg-5-25-trans-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9600" y="-207963"/>
            <a:ext cx="3888317" cy="225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84856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Математическая разминка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41667" y="1043189"/>
            <a:ext cx="10084158" cy="51337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/>
              <a:t>                Напиши число, следующее за числом 14.</a:t>
            </a:r>
          </a:p>
          <a:p>
            <a:pPr marL="0" indent="0">
              <a:buNone/>
            </a:pPr>
            <a:r>
              <a:rPr lang="ru-RU" sz="3600" b="1" dirty="0" smtClean="0"/>
              <a:t> Напиши число, предыдущее числу 18.</a:t>
            </a:r>
          </a:p>
          <a:p>
            <a:pPr marL="0" indent="0">
              <a:buNone/>
            </a:pPr>
            <a:r>
              <a:rPr lang="ru-RU" sz="3600" b="1" dirty="0" smtClean="0"/>
              <a:t> Какое число находится между числами 15 и 17?</a:t>
            </a:r>
          </a:p>
          <a:p>
            <a:pPr marL="0" indent="0">
              <a:buNone/>
            </a:pPr>
            <a:r>
              <a:rPr lang="ru-RU" sz="3600" b="1" dirty="0" smtClean="0"/>
              <a:t> Какое получится число, если 10 увеличить на 2?</a:t>
            </a:r>
          </a:p>
          <a:p>
            <a:pPr marL="0" indent="0">
              <a:buNone/>
            </a:pPr>
            <a:r>
              <a:rPr lang="ru-RU" sz="3600" b="1" dirty="0" smtClean="0"/>
              <a:t> Какое получится число, если 20 уменьшить на 1?</a:t>
            </a:r>
          </a:p>
          <a:p>
            <a:pPr marL="0" indent="0">
              <a:buNone/>
            </a:pPr>
            <a:r>
              <a:rPr lang="ru-RU" sz="3600" b="1" dirty="0" smtClean="0"/>
              <a:t> Найдите сумму чисел 10 и 8.</a:t>
            </a:r>
          </a:p>
          <a:p>
            <a:pPr marL="0" indent="0">
              <a:buNone/>
            </a:pPr>
            <a:r>
              <a:rPr lang="ru-RU" sz="3600" b="1" dirty="0" smtClean="0"/>
              <a:t> Найдите разность чисел 15 и 5.</a:t>
            </a:r>
          </a:p>
          <a:p>
            <a:pPr marL="0" indent="0">
              <a:buNone/>
            </a:pPr>
            <a:r>
              <a:rPr lang="ru-RU" sz="3600" b="1" dirty="0" smtClean="0"/>
              <a:t> Сколько надо прибавить к 10, чтобы получить 17?</a:t>
            </a:r>
            <a:endParaRPr lang="ru-RU" sz="36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0650827" y="1043189"/>
            <a:ext cx="1339403" cy="51337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15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17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16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12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19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18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10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C00000"/>
                </a:solidFill>
              </a:rPr>
              <a:t>7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234176" y="1594624"/>
            <a:ext cx="11756055" cy="223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234175" y="2228045"/>
            <a:ext cx="11756055" cy="223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34175" y="2861466"/>
            <a:ext cx="11756055" cy="223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234175" y="3503054"/>
            <a:ext cx="11756055" cy="223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34175" y="4158946"/>
            <a:ext cx="11756055" cy="223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17972" y="4697713"/>
            <a:ext cx="11756055" cy="223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34175" y="5361680"/>
            <a:ext cx="11756055" cy="223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792" y="281567"/>
            <a:ext cx="1558343" cy="13031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" y="0"/>
            <a:ext cx="12190476" cy="6858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0541726" y="313509"/>
            <a:ext cx="1423851" cy="6257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72597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7583" y="37821"/>
            <a:ext cx="8809148" cy="6606861"/>
          </a:xfrm>
        </p:spPr>
      </p:pic>
      <p:sp>
        <p:nvSpPr>
          <p:cNvPr id="5" name="Прямоугольник 4"/>
          <p:cNvSpPr/>
          <p:nvPr/>
        </p:nvSpPr>
        <p:spPr>
          <a:xfrm>
            <a:off x="5512157" y="2776766"/>
            <a:ext cx="927279" cy="940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486397" y="4608305"/>
            <a:ext cx="927279" cy="888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32289" y="3705414"/>
            <a:ext cx="927281" cy="888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59118" y="5513323"/>
            <a:ext cx="927279" cy="888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9227" y="3036384"/>
            <a:ext cx="2820475" cy="314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40859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3341" y="92555"/>
            <a:ext cx="8757634" cy="6568226"/>
          </a:xfrm>
        </p:spPr>
      </p:pic>
      <p:sp>
        <p:nvSpPr>
          <p:cNvPr id="5" name="Прямоугольник 4"/>
          <p:cNvSpPr/>
          <p:nvPr/>
        </p:nvSpPr>
        <p:spPr>
          <a:xfrm>
            <a:off x="5512158" y="2862088"/>
            <a:ext cx="978794" cy="88864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33364" y="5552285"/>
            <a:ext cx="978794" cy="88864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12158" y="4663642"/>
            <a:ext cx="978794" cy="88864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33364" y="3750731"/>
            <a:ext cx="978794" cy="88864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6298" y="477644"/>
            <a:ext cx="2820475" cy="314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09731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4856" y="135227"/>
            <a:ext cx="8963696" cy="6722773"/>
          </a:xfrm>
        </p:spPr>
      </p:pic>
      <p:sp>
        <p:nvSpPr>
          <p:cNvPr id="5" name="Прямоугольник 4"/>
          <p:cNvSpPr/>
          <p:nvPr/>
        </p:nvSpPr>
        <p:spPr>
          <a:xfrm>
            <a:off x="4159876" y="3837904"/>
            <a:ext cx="1004552" cy="9015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55324" y="4775915"/>
            <a:ext cx="1004552" cy="9015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59876" y="5677436"/>
            <a:ext cx="1004552" cy="9015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54214" y="3837904"/>
            <a:ext cx="1004552" cy="90152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158507" y="5677435"/>
            <a:ext cx="1004552" cy="90152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68980" y="4775914"/>
            <a:ext cx="1004552" cy="90152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Объект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6490" y="463439"/>
            <a:ext cx="2155041" cy="23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60667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0" y="4739425"/>
            <a:ext cx="1017431" cy="901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54569" y="5640946"/>
            <a:ext cx="1017431" cy="901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61856" y="4749856"/>
            <a:ext cx="1017431" cy="90152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644425" y="5688471"/>
            <a:ext cx="1017431" cy="90152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4270" y="455227"/>
            <a:ext cx="2216769" cy="247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40165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7734" y="125568"/>
            <a:ext cx="8976575" cy="6732432"/>
          </a:xfrm>
        </p:spPr>
      </p:pic>
      <p:sp>
        <p:nvSpPr>
          <p:cNvPr id="5" name="Прямоугольник 4"/>
          <p:cNvSpPr/>
          <p:nvPr/>
        </p:nvSpPr>
        <p:spPr>
          <a:xfrm>
            <a:off x="4353059" y="5692462"/>
            <a:ext cx="978795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094112" y="5692462"/>
            <a:ext cx="978795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0161" y="559300"/>
            <a:ext cx="2459867" cy="274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6134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4918" y="849314"/>
            <a:ext cx="11042649" cy="5857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Реши примеры с объяснением </a:t>
            </a:r>
            <a:r>
              <a:rPr lang="ru-RU" sz="3200" dirty="0" smtClean="0">
                <a:solidFill>
                  <a:srgbClr val="002060"/>
                </a:solidFill>
              </a:rPr>
              <a:t>в тетради 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3668" y="1789611"/>
            <a:ext cx="6727373" cy="42780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8+5</a:t>
            </a:r>
            <a:r>
              <a:rPr lang="ru-RU" sz="3600" dirty="0" smtClean="0"/>
              <a:t>=                          7+7=</a:t>
            </a:r>
          </a:p>
          <a:p>
            <a:pPr algn="ctr"/>
            <a:r>
              <a:rPr lang="ru-RU" sz="3600" dirty="0" smtClean="0"/>
              <a:t>9+4=                          8+6=</a:t>
            </a:r>
            <a:endParaRPr lang="ru-RU" sz="3600" dirty="0" smtClean="0"/>
          </a:p>
          <a:p>
            <a:pPr algn="ctr"/>
            <a:r>
              <a:rPr lang="ru-RU" sz="3600" dirty="0" smtClean="0"/>
              <a:t>6+6= </a:t>
            </a:r>
            <a:r>
              <a:rPr lang="ru-RU" sz="3600" dirty="0" smtClean="0"/>
              <a:t>                         9+5=</a:t>
            </a:r>
          </a:p>
          <a:p>
            <a:pPr algn="ctr"/>
            <a:r>
              <a:rPr lang="ru-RU" sz="3600" dirty="0" smtClean="0"/>
              <a:t>8+4=                          6+9=</a:t>
            </a:r>
            <a:endParaRPr lang="ru-RU" sz="3600" dirty="0" smtClean="0"/>
          </a:p>
          <a:p>
            <a:pPr algn="ctr"/>
            <a:r>
              <a:rPr lang="ru-RU" sz="3600" dirty="0" smtClean="0"/>
              <a:t>5+5</a:t>
            </a:r>
            <a:r>
              <a:rPr lang="ru-RU" sz="3600" dirty="0" smtClean="0"/>
              <a:t>=                          7+5=</a:t>
            </a:r>
          </a:p>
          <a:p>
            <a:pPr algn="ctr"/>
            <a:r>
              <a:rPr lang="ru-RU" sz="3600" dirty="0" smtClean="0"/>
              <a:t>9</a:t>
            </a:r>
            <a:r>
              <a:rPr lang="ru-RU" sz="3600" dirty="0" smtClean="0"/>
              <a:t>+8=                          7+9</a:t>
            </a:r>
            <a:r>
              <a:rPr lang="ru-RU" sz="3600" dirty="0" smtClean="0"/>
              <a:t>=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23818" y="4797425"/>
            <a:ext cx="3185583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4918" y="849314"/>
            <a:ext cx="11042649" cy="5857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Реши примеры с объяснением </a:t>
            </a:r>
            <a:r>
              <a:rPr lang="ru-RU" sz="3200" dirty="0" smtClean="0">
                <a:solidFill>
                  <a:srgbClr val="002060"/>
                </a:solidFill>
              </a:rPr>
              <a:t>в тетради 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3668" y="1789611"/>
            <a:ext cx="6727373" cy="42780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 18-9=                          12-5=</a:t>
            </a:r>
          </a:p>
          <a:p>
            <a:pPr algn="ctr"/>
            <a:r>
              <a:rPr lang="ru-RU" sz="3600" dirty="0" smtClean="0"/>
              <a:t> 15-8=                          14-6=</a:t>
            </a:r>
            <a:endParaRPr lang="ru-RU" sz="3600" dirty="0" smtClean="0"/>
          </a:p>
          <a:p>
            <a:pPr algn="ctr"/>
            <a:r>
              <a:rPr lang="ru-RU" sz="3600" dirty="0" smtClean="0"/>
              <a:t>16-7=                          11-4=</a:t>
            </a:r>
          </a:p>
          <a:p>
            <a:pPr algn="ctr"/>
            <a:r>
              <a:rPr lang="ru-RU" sz="3600" dirty="0" smtClean="0"/>
              <a:t>17-8=                          12-9=</a:t>
            </a:r>
            <a:endParaRPr lang="ru-RU" sz="3600" dirty="0" smtClean="0"/>
          </a:p>
          <a:p>
            <a:pPr algn="ctr"/>
            <a:r>
              <a:rPr lang="ru-RU" sz="3600" dirty="0" smtClean="0"/>
              <a:t>15-7=                          14-5=</a:t>
            </a:r>
          </a:p>
          <a:p>
            <a:pPr algn="ctr"/>
            <a:r>
              <a:rPr lang="ru-RU" sz="3600" dirty="0" smtClean="0"/>
              <a:t>13-8=                          20-8=</a:t>
            </a:r>
            <a:endParaRPr lang="ru-RU" sz="3600" dirty="0" smtClean="0"/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23818" y="4797425"/>
            <a:ext cx="3185583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230</Words>
  <Application>Microsoft Office PowerPoint</Application>
  <PresentationFormat>Произвольный</PresentationFormat>
  <Paragraphs>53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Открытый урок</vt:lpstr>
      <vt:lpstr>Математическая разминка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Работа по учебнику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</dc:title>
  <dc:creator>user</dc:creator>
  <cp:lastModifiedBy>Колледж</cp:lastModifiedBy>
  <cp:revision>176</cp:revision>
  <dcterms:created xsi:type="dcterms:W3CDTF">2018-02-16T10:29:08Z</dcterms:created>
  <dcterms:modified xsi:type="dcterms:W3CDTF">2020-05-14T14:56:32Z</dcterms:modified>
</cp:coreProperties>
</file>