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h4IxyRNnmU" TargetMode="External"/><Relationship Id="rId2" Type="http://schemas.openxmlformats.org/officeDocument/2006/relationships/hyperlink" Target="https://resh.edu.ru/subject/lesson/5452/main/150815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Химия и здоровье. Лекарства, ферменты, витамины, гормоны, минеральные воды. Проблемы, связанные с применением лекарственных препаратов. </a:t>
            </a:r>
          </a:p>
        </p:txBody>
      </p:sp>
    </p:spTree>
    <p:extLst>
      <p:ext uri="{BB962C8B-B14F-4D97-AF65-F5344CB8AC3E}">
        <p14:creationId xmlns:p14="http://schemas.microsoft.com/office/powerpoint/2010/main" val="3129469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Посмотрите </a:t>
            </a:r>
            <a:r>
              <a:rPr lang="ru-RU" dirty="0" err="1" smtClean="0"/>
              <a:t>видеоуроки</a:t>
            </a:r>
            <a:r>
              <a:rPr lang="ru-RU" dirty="0" smtClean="0"/>
              <a:t>: </a:t>
            </a:r>
          </a:p>
          <a:p>
            <a:r>
              <a:rPr lang="ru-RU" dirty="0">
                <a:hlinkClick r:id="rId2"/>
              </a:rPr>
              <a:t>https://resh.edu.ru/subject/lesson/5452/main/150815</a:t>
            </a:r>
            <a:r>
              <a:rPr lang="ru-RU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ru-RU" dirty="0">
                <a:hlinkClick r:id="rId3"/>
              </a:rPr>
              <a:t>https://</a:t>
            </a:r>
            <a:r>
              <a:rPr lang="ru-RU" dirty="0" smtClean="0">
                <a:hlinkClick r:id="rId3"/>
              </a:rPr>
              <a:t>www.youtube.com/watch?v=ih4IxyRNnmU</a:t>
            </a:r>
            <a:endParaRPr lang="ru-RU" dirty="0" smtClean="0"/>
          </a:p>
          <a:p>
            <a:r>
              <a:rPr lang="ru-RU" dirty="0" smtClean="0"/>
              <a:t>Или изучите параграфы </a:t>
            </a:r>
            <a:r>
              <a:rPr lang="ru-RU" dirty="0" smtClean="0"/>
              <a:t>34,35</a:t>
            </a:r>
            <a:endParaRPr lang="en-US" dirty="0"/>
          </a:p>
          <a:p>
            <a:r>
              <a:rPr lang="ru-RU" dirty="0" smtClean="0"/>
              <a:t>Сделайте краткий конспект в тетради.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9724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Прочитать параграфы 34,35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13231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Химия и здоровье. Лекарства, ферменты, витамины, гормоны, минеральные воды. Проблемы, связанные с применением лекарственных препаратов. </vt:lpstr>
      <vt:lpstr>Задание: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Химия и здоровье. Лекарства, ферменты, витамины, гормоны, минеральные воды. Проблемы, связанные с применением лекарственных препаратов. </dc:title>
  <cp:lastModifiedBy>Admin</cp:lastModifiedBy>
  <cp:revision>3</cp:revision>
  <dcterms:modified xsi:type="dcterms:W3CDTF">2020-05-06T14:24:31Z</dcterms:modified>
</cp:coreProperties>
</file>