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9" r:id="rId5"/>
    <p:sldId id="267" r:id="rId6"/>
    <p:sldId id="271" r:id="rId7"/>
    <p:sldId id="273" r:id="rId8"/>
    <p:sldId id="280" r:id="rId9"/>
    <p:sldId id="281" r:id="rId10"/>
    <p:sldId id="276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7CA-744D-47A7-9A8C-A204D7FDE812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EABC-5E52-4B02-8554-E875B9EC7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7CA-744D-47A7-9A8C-A204D7FDE812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EABC-5E52-4B02-8554-E875B9EC7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7CA-744D-47A7-9A8C-A204D7FDE812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EABC-5E52-4B02-8554-E875B9EC7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7CA-744D-47A7-9A8C-A204D7FDE812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EABC-5E52-4B02-8554-E875B9EC7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7CA-744D-47A7-9A8C-A204D7FDE812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EABC-5E52-4B02-8554-E875B9EC7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7CA-744D-47A7-9A8C-A204D7FDE812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EABC-5E52-4B02-8554-E875B9EC7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7CA-744D-47A7-9A8C-A204D7FDE812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EABC-5E52-4B02-8554-E875B9EC7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7CA-744D-47A7-9A8C-A204D7FDE812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EABC-5E52-4B02-8554-E875B9EC7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7CA-744D-47A7-9A8C-A204D7FDE812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EABC-5E52-4B02-8554-E875B9EC7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7CA-744D-47A7-9A8C-A204D7FDE812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EABC-5E52-4B02-8554-E875B9EC7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57CA-744D-47A7-9A8C-A204D7FDE812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3EABC-5E52-4B02-8554-E875B9EC7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A57CA-744D-47A7-9A8C-A204D7FDE812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3EABC-5E52-4B02-8554-E875B9EC7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hafic-gulnaz@mail.ru" TargetMode="External"/><Relationship Id="rId2" Type="http://schemas.openxmlformats.org/officeDocument/2006/relationships/hyperlink" Target="mailto:gufi.78@mail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Переплётная </a:t>
            </a:r>
            <a:r>
              <a:rPr lang="ru-RU" b="1" i="1" dirty="0" smtClean="0">
                <a:solidFill>
                  <a:srgbClr val="C00000"/>
                </a:solidFill>
              </a:rPr>
              <a:t>мастерская. Заполняем  бланк.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214554"/>
            <a:ext cx="1210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Цели:</a:t>
            </a:r>
            <a:endParaRPr lang="ru-RU" sz="3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786058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Узнать о профессии переплётчика;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Научиться делать переплёт для </a:t>
            </a:r>
            <a:r>
              <a:rPr lang="ru-RU" sz="3200" dirty="0" err="1" smtClean="0"/>
              <a:t>портфолио</a:t>
            </a:r>
            <a:r>
              <a:rPr lang="ru-RU" sz="32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Закрепить умения по изготовлению </a:t>
            </a:r>
            <a:r>
              <a:rPr lang="ru-RU" sz="3200" dirty="0" smtClean="0"/>
              <a:t>аппликации;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dirty="0" smtClean="0"/>
              <a:t>Научиться  заполнять  бланк на отправку посылки.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66675"/>
            <a:ext cx="8242300" cy="1401763"/>
          </a:xfrm>
        </p:spPr>
      </p:pic>
      <p:sp>
        <p:nvSpPr>
          <p:cNvPr id="57346" name="Объект 1"/>
          <p:cNvSpPr>
            <a:spLocks noGrp="1"/>
          </p:cNvSpPr>
          <p:nvPr>
            <p:ph idx="1"/>
          </p:nvPr>
        </p:nvSpPr>
        <p:spPr>
          <a:xfrm>
            <a:off x="158750" y="1600200"/>
            <a:ext cx="8528050" cy="50688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           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Ф. И. О. адресата или отправителя</a:t>
            </a:r>
          </a:p>
          <a:p>
            <a:pPr marL="0" indent="0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Индекс</a:t>
            </a:r>
          </a:p>
          <a:p>
            <a:pPr marL="0" indent="0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Улица</a:t>
            </a:r>
          </a:p>
          <a:p>
            <a:pPr marL="0" indent="0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Дом </a:t>
            </a:r>
          </a:p>
          <a:p>
            <a:pPr marL="0" indent="0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Квартира</a:t>
            </a:r>
          </a:p>
          <a:p>
            <a:pPr marL="0" indent="0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Населенный пункт</a:t>
            </a:r>
          </a:p>
          <a:p>
            <a:pPr marL="0" indent="0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Страна, республика.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74625" y="1628775"/>
            <a:ext cx="977900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4506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3" y="3059113"/>
            <a:ext cx="10112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49500"/>
            <a:ext cx="10112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" y="4306888"/>
            <a:ext cx="10112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3678238"/>
            <a:ext cx="10112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5013325"/>
            <a:ext cx="10112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175" y="5651500"/>
            <a:ext cx="10112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5357826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ватсап</a:t>
            </a:r>
            <a:r>
              <a:rPr lang="ru-RU" sz="2400" dirty="0" smtClean="0">
                <a:solidFill>
                  <a:srgbClr val="002060"/>
                </a:solidFill>
              </a:rPr>
              <a:t>: 89393988225 (Нуриева Г.И.) </a:t>
            </a:r>
          </a:p>
          <a:p>
            <a:r>
              <a:rPr lang="ru-RU" sz="2400" u="sng" dirty="0" smtClean="0">
                <a:solidFill>
                  <a:srgbClr val="002060"/>
                </a:solidFill>
                <a:hlinkClick r:id="rId2"/>
              </a:rPr>
              <a:t>gufi.78@mail.ru</a:t>
            </a:r>
            <a:r>
              <a:rPr lang="ru-RU" sz="2400" dirty="0" smtClean="0">
                <a:solidFill>
                  <a:srgbClr val="002060"/>
                </a:solidFill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</a:rPr>
              <a:t>Саляхутдинова</a:t>
            </a:r>
            <a:r>
              <a:rPr lang="ru-RU" sz="2400" dirty="0" smtClean="0">
                <a:solidFill>
                  <a:srgbClr val="002060"/>
                </a:solidFill>
              </a:rPr>
              <a:t> Г.С.)</a:t>
            </a:r>
          </a:p>
          <a:p>
            <a:r>
              <a:rPr lang="en-US" sz="2400" u="sng" dirty="0" err="1" smtClean="0">
                <a:solidFill>
                  <a:srgbClr val="002060"/>
                </a:solidFill>
                <a:hlinkClick r:id="rId3"/>
              </a:rPr>
              <a:t>shafic</a:t>
            </a:r>
            <a:r>
              <a:rPr lang="ru-RU" sz="2400" u="sng" dirty="0" smtClean="0">
                <a:solidFill>
                  <a:srgbClr val="002060"/>
                </a:solidFill>
                <a:hlinkClick r:id="rId3"/>
              </a:rPr>
              <a:t>-</a:t>
            </a:r>
            <a:r>
              <a:rPr lang="en-US" sz="2400" u="sng" dirty="0" err="1" smtClean="0">
                <a:solidFill>
                  <a:srgbClr val="002060"/>
                </a:solidFill>
                <a:hlinkClick r:id="rId3"/>
              </a:rPr>
              <a:t>gulnaz</a:t>
            </a:r>
            <a:r>
              <a:rPr lang="ru-RU" sz="2400" u="sng" dirty="0" smtClean="0">
                <a:solidFill>
                  <a:srgbClr val="002060"/>
                </a:solidFill>
                <a:hlinkClick r:id="rId3"/>
              </a:rPr>
              <a:t>@</a:t>
            </a:r>
            <a:r>
              <a:rPr lang="en-US" sz="2400" u="sng" dirty="0" smtClean="0">
                <a:solidFill>
                  <a:srgbClr val="002060"/>
                </a:solidFill>
                <a:hlinkClick r:id="rId3"/>
              </a:rPr>
              <a:t>mail</a:t>
            </a:r>
            <a:r>
              <a:rPr lang="ru-RU" sz="2400" u="sng" dirty="0" smtClean="0">
                <a:solidFill>
                  <a:srgbClr val="002060"/>
                </a:solidFill>
                <a:hlinkClick r:id="rId3"/>
              </a:rPr>
              <a:t>.</a:t>
            </a:r>
            <a:r>
              <a:rPr lang="en-US" sz="2400" u="sng" dirty="0" err="1" smtClean="0">
                <a:solidFill>
                  <a:srgbClr val="002060"/>
                </a:solidFill>
                <a:hlinkClick r:id="rId3"/>
              </a:rPr>
              <a:t>ru</a:t>
            </a:r>
            <a:r>
              <a:rPr lang="ru-RU" sz="2400" u="sng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</a:rPr>
              <a:t>Шафикова</a:t>
            </a:r>
            <a:r>
              <a:rPr lang="ru-RU" sz="2400" dirty="0" smtClean="0">
                <a:solidFill>
                  <a:srgbClr val="002060"/>
                </a:solidFill>
              </a:rPr>
              <a:t> Г.Д.)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642918"/>
            <a:ext cx="8429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Домашнее задание:</a:t>
            </a:r>
          </a:p>
          <a:p>
            <a:r>
              <a:rPr lang="ru-RU" sz="3200" b="1" dirty="0" smtClean="0"/>
              <a:t>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Заверши работу «Переплетные  работы»,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заполни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бланк. 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Фото  работы  и  заполненного бланка   отправь учителю.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Переплёт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643998" cy="2686056"/>
          </a:xfrm>
        </p:spPr>
        <p:txBody>
          <a:bodyPr>
            <a:normAutofit/>
          </a:bodyPr>
          <a:lstStyle/>
          <a:p>
            <a:r>
              <a:rPr lang="ru-RU" b="1" dirty="0" smtClean="0"/>
              <a:t>Переплёт</a:t>
            </a:r>
            <a:r>
              <a:rPr lang="ru-RU" dirty="0"/>
              <a:t> — </a:t>
            </a:r>
            <a:r>
              <a:rPr lang="ru-RU" dirty="0" smtClean="0"/>
              <a:t>совокупность  </a:t>
            </a:r>
            <a:r>
              <a:rPr lang="ru-RU" dirty="0"/>
              <a:t>элементов бумажного издания, </a:t>
            </a:r>
            <a:r>
              <a:rPr lang="ru-RU" dirty="0" smtClean="0"/>
              <a:t> предназначенных  </a:t>
            </a:r>
            <a:r>
              <a:rPr lang="ru-RU" dirty="0"/>
              <a:t>для </a:t>
            </a:r>
            <a:r>
              <a:rPr lang="ru-RU" dirty="0" smtClean="0"/>
              <a:t>объединения  </a:t>
            </a:r>
            <a:r>
              <a:rPr lang="ru-RU" dirty="0"/>
              <a:t>отдельных </a:t>
            </a:r>
            <a:r>
              <a:rPr lang="ru-RU" dirty="0" smtClean="0"/>
              <a:t>страниц  </a:t>
            </a:r>
            <a:r>
              <a:rPr lang="ru-RU" dirty="0"/>
              <a:t>в </a:t>
            </a:r>
            <a:r>
              <a:rPr lang="ru-RU" dirty="0" smtClean="0"/>
              <a:t> единый </a:t>
            </a:r>
            <a:r>
              <a:rPr lang="ru-RU" dirty="0"/>
              <a:t>блок, </a:t>
            </a:r>
            <a:r>
              <a:rPr lang="ru-RU" dirty="0" smtClean="0"/>
              <a:t>их  защиты  </a:t>
            </a:r>
            <a:r>
              <a:rPr lang="ru-RU" dirty="0"/>
              <a:t>от </a:t>
            </a:r>
            <a:r>
              <a:rPr lang="ru-RU" dirty="0" smtClean="0"/>
              <a:t> механических </a:t>
            </a:r>
            <a:r>
              <a:rPr lang="ru-RU" dirty="0"/>
              <a:t>повреждений...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429000"/>
            <a:ext cx="8443914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Профессия переплётчик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14282" y="4071942"/>
            <a:ext cx="5786478" cy="2571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b="1" dirty="0" smtClean="0"/>
              <a:t>Переплетчик</a:t>
            </a:r>
            <a:r>
              <a:rPr lang="ru-RU" sz="3200" dirty="0" smtClean="0"/>
              <a:t> -  </a:t>
            </a:r>
            <a:r>
              <a:rPr lang="ru-RU" sz="3200" dirty="0" smtClean="0"/>
              <a:t>это специалист, который делает переплёты книг, документов, научных работ и т.д.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https://myslide.ru/documents_4/8e28567a410737ac8ced21c4e9df4577/img26.jpg"/>
          <p:cNvPicPr>
            <a:picLocks noChangeAspect="1" noChangeArrowheads="1"/>
          </p:cNvPicPr>
          <p:nvPr/>
        </p:nvPicPr>
        <p:blipFill>
          <a:blip r:embed="rId2" cstate="print"/>
          <a:srcRect l="7500" t="23685" r="5000" b="10525"/>
          <a:stretch>
            <a:fillRect/>
          </a:stretch>
        </p:blipFill>
        <p:spPr bwMode="auto">
          <a:xfrm>
            <a:off x="5857884" y="4071942"/>
            <a:ext cx="300039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098/0003aa17-ecdcc5a6/1/img1.jpg"/>
          <p:cNvPicPr>
            <a:picLocks noChangeAspect="1" noChangeArrowheads="1"/>
          </p:cNvPicPr>
          <p:nvPr/>
        </p:nvPicPr>
        <p:blipFill>
          <a:blip r:embed="rId2" cstate="print"/>
          <a:srcRect l="820" t="2222" r="1640" b="8889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67869"/>
            <a:ext cx="8786842" cy="637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/>
          <a:srcRect l="3125" r="3906"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9"/>
            <a:ext cx="592935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</a:t>
            </a:r>
            <a:r>
              <a:rPr lang="ru-RU" sz="2800" dirty="0" smtClean="0"/>
              <a:t>А  сейчас,  нам нужно  отправить  нашу  поделку  Коту  </a:t>
            </a:r>
            <a:r>
              <a:rPr lang="ru-RU" sz="2800" dirty="0" err="1" smtClean="0"/>
              <a:t>Матроскину</a:t>
            </a:r>
            <a:endParaRPr lang="ru-RU" sz="2800" dirty="0" smtClean="0"/>
          </a:p>
          <a:p>
            <a:pPr algn="ctr"/>
            <a:r>
              <a:rPr lang="ru-RU" sz="2800" dirty="0" smtClean="0"/>
              <a:t> из </a:t>
            </a:r>
            <a:r>
              <a:rPr lang="ru-RU" sz="2800" dirty="0" err="1" smtClean="0"/>
              <a:t>Простоквашино</a:t>
            </a:r>
            <a:r>
              <a:rPr lang="ru-RU" sz="2800" dirty="0" smtClean="0"/>
              <a:t>, у  которого</a:t>
            </a:r>
          </a:p>
          <a:p>
            <a:pPr algn="ctr"/>
            <a:r>
              <a:rPr lang="ru-RU" sz="2800" dirty="0" smtClean="0"/>
              <a:t> 31 мая   день  рождения.</a:t>
            </a:r>
          </a:p>
          <a:p>
            <a:pPr algn="ctr"/>
            <a:r>
              <a:rPr lang="ru-RU" sz="2800" dirty="0" smtClean="0"/>
              <a:t>Но  как  мы  можем  это сделать?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Правильно!!!</a:t>
            </a:r>
          </a:p>
          <a:p>
            <a:pPr algn="ctr"/>
            <a:r>
              <a:rPr lang="ru-RU" sz="2800" dirty="0" smtClean="0"/>
              <a:t>Нам  нужно  отправить посылку. </a:t>
            </a:r>
          </a:p>
          <a:p>
            <a:pPr algn="ctr"/>
            <a:r>
              <a:rPr lang="ru-RU" sz="2800" dirty="0" smtClean="0"/>
              <a:t> А для этого нам нужно сходить на почту,  попросить  бланк   и  правильно его оформить.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3600" b="1" i="1" dirty="0" smtClean="0"/>
              <a:t>А  что такое  посылка???</a:t>
            </a:r>
          </a:p>
          <a:p>
            <a:pPr algn="ctr"/>
            <a:endParaRPr lang="ru-RU" sz="2800" dirty="0"/>
          </a:p>
        </p:txBody>
      </p:sp>
      <p:pic>
        <p:nvPicPr>
          <p:cNvPr id="3" name="Picture 3" descr="C:\Documents and Settings\Admin\Рабочий стол\kot-matros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928802"/>
            <a:ext cx="2495437" cy="2428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478868" cy="1077897"/>
          </a:xfrm>
        </p:spPr>
      </p:pic>
      <p:sp>
        <p:nvSpPr>
          <p:cNvPr id="55298" name="Объект 1"/>
          <p:cNvSpPr>
            <a:spLocks noGrp="1"/>
          </p:cNvSpPr>
          <p:nvPr>
            <p:ph idx="1"/>
          </p:nvPr>
        </p:nvSpPr>
        <p:spPr>
          <a:xfrm>
            <a:off x="357158" y="1071547"/>
            <a:ext cx="8501122" cy="285752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Посылка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упакованная вещь (вещи), пересланная кому-нибудь по почте или с кем-нибудь.</a:t>
            </a:r>
          </a:p>
          <a:p>
            <a:pPr marL="0" indent="0">
              <a:buFont typeface="Arial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214554"/>
            <a:ext cx="187087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214554"/>
            <a:ext cx="1577981" cy="141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214554"/>
            <a:ext cx="169338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4000504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Адресат</a:t>
            </a:r>
            <a:r>
              <a:rPr lang="ru-RU" sz="3200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предполагаемый получатель письма, открытки, телеграммы, посылки и т.д.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286388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Отправитель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тот, кто пересылает что-нибудь из одного места в другое.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cdn01.ru/files/users/images/d0/72/d072acee30afad6d2eed4060573516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484" y="357166"/>
            <a:ext cx="8351358" cy="61436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42852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бланк 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для  заполнения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russianpostcalc.ru/images/ex/newf7-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429684" cy="557212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1429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Образец   заполнения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234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Переплётная мастерская. Заполняем  бланк.</vt:lpstr>
      <vt:lpstr>Переплёт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Майя</dc:creator>
  <cp:lastModifiedBy>Пользователь</cp:lastModifiedBy>
  <cp:revision>31</cp:revision>
  <dcterms:created xsi:type="dcterms:W3CDTF">2020-04-09T22:10:03Z</dcterms:created>
  <dcterms:modified xsi:type="dcterms:W3CDTF">2020-05-05T20:12:00Z</dcterms:modified>
</cp:coreProperties>
</file>