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?filmId=7173395598458822581&amp;text=%D0%B2%D0%B8%D0%B4%D0%B5%D0%BE%D1%83%D1%80%D0%BE%D0%BA+%D0%BA%D1%80%D0%B0%D1%81%D0%BD%D0%B0%D1%8F+%D0%BA%D0%BD%D0%B8%D0%B3%D0%B0+%D1%80%D0%B5%D1%81%D0%BF%D1%83%D0%B1%D0%BB%D0%B8%D0%BA%D0%B8+%D1%82%D0%B0%D1%82%D0%B0%D1%80%D1%81%D1%82%D0%B0%D0%B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6864" cy="266429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Дорогие ребята, запишите в тетрадь число 20.05. и тему урока: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Повторение темы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 «Человек на Земле»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МБОУ КСШ № 3, учитель биологии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Усманова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Л.Р.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ТИТУЛЬНОГО ЛИСТА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347864" y="1556792"/>
            <a:ext cx="2520280" cy="48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791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нет возможности выполнить в электронном формате, можно выполнить от руки на бумаге формата А4.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645024"/>
            <a:ext cx="8352928" cy="2520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менее 3 животных и не менее 3 растения (можно больше, но не меньше!).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Обязательны фотографии животных и растений и их краткая характеристика (только основное), можно рисунки от руки.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92696"/>
            <a:ext cx="4392488" cy="49685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дальнейшем эти проекты подлежат обязательной сдаче учителю на первом уроке биологии в школе.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PeriodicCalculatingAmericanshorthair-size_restric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2232248" cy="5580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9302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Сегодня вам предстоит письменно в тетрадях ответить на вопросы по пройденным темам, пользуясь учебником и конспектами уроков.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093915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1. Первые люди по мнению ученых появились…???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2.Назовите общих предков современных обезьян и людей?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r>
              <a:rPr lang="ru-RU" sz="2400" b="1" u="sng" dirty="0" smtClean="0">
                <a:solidFill>
                  <a:srgbClr val="C00000"/>
                </a:solidFill>
              </a:rPr>
              <a:t>. Установите верную последовательность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</a:rPr>
              <a:t>) неандерталец, б) человек умелый, в) кроманьонец,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г) человек прямоходящий, </a:t>
            </a:r>
            <a:r>
              <a:rPr lang="ru-RU" sz="2400" b="1" dirty="0" err="1" smtClean="0">
                <a:solidFill>
                  <a:srgbClr val="C00000"/>
                </a:solidFill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</a:rPr>
              <a:t>) австралопитек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опустынивание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5.</a:t>
            </a:r>
            <a:r>
              <a:rPr lang="ru-RU" sz="2400" b="1" dirty="0" smtClean="0">
                <a:solidFill>
                  <a:srgbClr val="006600"/>
                </a:solidFill>
              </a:rPr>
              <a:t> Что такое радиоактивные отходы и почему они опасны</a:t>
            </a:r>
            <a:r>
              <a:rPr lang="ru-RU" sz="2400" b="1" dirty="0" smtClean="0">
                <a:solidFill>
                  <a:srgbClr val="00660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6.</a:t>
            </a:r>
            <a:r>
              <a:rPr lang="ru-RU" sz="2400" b="1" dirty="0" smtClean="0">
                <a:solidFill>
                  <a:srgbClr val="002060"/>
                </a:solidFill>
              </a:rPr>
              <a:t> Что такое озоновая дыра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7.</a:t>
            </a:r>
            <a:r>
              <a:rPr lang="ru-RU" sz="2400" b="1" dirty="0" smtClean="0">
                <a:solidFill>
                  <a:srgbClr val="FF0000"/>
                </a:solidFill>
              </a:rPr>
              <a:t> Что такое парниковый эффект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2400" b="1" dirty="0" smtClean="0"/>
              <a:t>8. </a:t>
            </a:r>
            <a:r>
              <a:rPr lang="ru-RU" sz="2400" b="1" dirty="0" smtClean="0"/>
              <a:t>Назовите методы изучения природы.</a:t>
            </a:r>
          </a:p>
          <a:p>
            <a:endParaRPr lang="ru-RU" sz="2400" b="1" dirty="0" smtClean="0"/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658418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Фотоотчет</a:t>
            </a:r>
            <a:r>
              <a:rPr lang="ru-RU" dirty="0" smtClean="0"/>
              <a:t> ответов на вопросы прислать в </a:t>
            </a:r>
            <a:r>
              <a:rPr lang="ru-RU" dirty="0" err="1" smtClean="0"/>
              <a:t>ватсап</a:t>
            </a:r>
            <a:r>
              <a:rPr lang="ru-RU" dirty="0" smtClean="0"/>
              <a:t> 89033143430 или на электронную почту </a:t>
            </a:r>
            <a:r>
              <a:rPr lang="en-US" dirty="0" smtClean="0"/>
              <a:t>liraya@bk.ru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19256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Подсчитано, что до появления на Земле человека один вид животного исчезал в среднем за одну тысячу лет, с 1850 по 1950 г. – один вид за десять лет (т.е. в 100 раз быстрее!), после 1950 г. – за один год. А сейчас ежедневно(!!!) исчезает один вид растений животных или грибов. Если так пойдет и дальше, то уже через несколько лет каждый прожитый людьми час будет отмечен гибелью одного вида организмов.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ЗНАКОМСТВО  С  </a:t>
            </a:r>
            <a:r>
              <a:rPr lang="ru-RU" b="1" dirty="0" smtClean="0">
                <a:solidFill>
                  <a:srgbClr val="FF0000"/>
                </a:solidFill>
              </a:rPr>
              <a:t>КРАСНОЙ</a:t>
            </a:r>
            <a:r>
              <a:rPr lang="ru-RU" b="1" dirty="0" smtClean="0">
                <a:solidFill>
                  <a:srgbClr val="FF0000"/>
                </a:solidFill>
              </a:rPr>
              <a:t>  КНИГОЙ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Ребята</a:t>
            </a:r>
            <a:r>
              <a:rPr lang="ru-RU" dirty="0" smtClean="0"/>
              <a:t>! Настало время задуматься над вопросом: выживут ли будущие поколения землян? Смогут ли дети будущего купаться в реке, море, гулять в лесу, видеть звезды и вдыхать аромат цветов?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Красный </a:t>
            </a:r>
            <a:r>
              <a:rPr lang="ru-RU" dirty="0" smtClean="0"/>
              <a:t>цвет </a:t>
            </a:r>
            <a:r>
              <a:rPr lang="ru-RU" dirty="0" smtClean="0"/>
              <a:t>книги – </a:t>
            </a:r>
            <a:r>
              <a:rPr lang="ru-RU" dirty="0" smtClean="0"/>
              <a:t>сигнал тревоги, надвигающейся опасности, предупреждения. Сюда занесены животные и растения, которых на Земле осталось очень мало, они находятся под угрозой вымирания. Их надо спасать. Люди думали, что природа неисчерпаема, и просчитались. Между тем только за последние четыре века наша планета навсегда потеряла 36 видов зверей и 94 вида птиц. На очереди еще сотни видов. Именно поэтому по предложению англичанина Питера Скотта Международный союз охраны природы учредил Красную книгу, в которую с 1966 года заносят сведения об исчезающих животных и растениях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229600" cy="4949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Страницы книги имеют 5 цветов: красный, желтый, белый и зеленый. Животных и растения, которым грозит полное исчезновение, заносят на красные страницы. На желтых перечисляют легкоуязвимые, близкие к исчезающим виды. Малочисленные, редкие в природе виды указывают на белых листах. Серые отведены для животных и растений, судьба которых точно еще не определена. Самые оптимистичные – зеленые страницы. Здесь записаны виды, численность которых, благодаря специально принятым мерам, значительно увеличена. Любая страна после записи вида в Красную книгу, принимает меры по охране. В Красную книгу России включено около 250 видов млекопитающих, птиц, амфибий, рыб, насекомых и около 1000 растений. Включение вида в Красную книгу не достижение, а беда.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6008240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933" y="3933056"/>
            <a:ext cx="2203819" cy="2924944"/>
          </a:xfrm>
          <a:prstGeom prst="rect">
            <a:avLst/>
          </a:prstGeom>
        </p:spPr>
      </p:pic>
      <p:pic>
        <p:nvPicPr>
          <p:cNvPr id="5" name="Рисунок 4" descr="2610585-oksana-skaldina-krasnaya-kniga-ross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90491"/>
            <a:ext cx="2108842" cy="2767509"/>
          </a:xfrm>
          <a:prstGeom prst="rect">
            <a:avLst/>
          </a:prstGeom>
        </p:spPr>
      </p:pic>
      <p:pic>
        <p:nvPicPr>
          <p:cNvPr id="6" name="Рисунок 5" descr="922px-Красная_книга_Татар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83945"/>
            <a:ext cx="2134957" cy="277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просмотра </a:t>
            </a:r>
            <a:r>
              <a:rPr lang="ru-RU" dirty="0" err="1" smtClean="0"/>
              <a:t>видеоурока</a:t>
            </a:r>
            <a:r>
              <a:rPr lang="ru-RU" dirty="0" smtClean="0"/>
              <a:t> перейдите по ссылке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2160240"/>
          </a:xfrm>
        </p:spPr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s://yandex.ru/video/preview/?filmId=7173395598458822581&amp;text=%D0%B2%D0%B8%D0%B4%D0%B5%D0%BE%D1%83%D1%80%D0%BE%D0%BA+%D0%BA%D1%80%D0%B0%D1%81%D0%BD%D0%B0%D1%8F+%D0%BA%D0%BD%D0%B8%D0%B3%D0%B0+%D1%80%D0%B5%D1%81%D0%BF%D1%83%D0%B1%D0%BB%D0%B8%D0%BA%D0%B8+%D1%82%D0%B0%D1%82%D0%B0%D1%80%D1%81%D1%82%D0%B0%D0%BD</a:t>
            </a:r>
            <a:endParaRPr lang="ru-RU" sz="1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635896" y="1844824"/>
            <a:ext cx="1584176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Домашнее задание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ПРОЕКТ: </a:t>
            </a:r>
            <a:r>
              <a:rPr lang="ru-RU" sz="2400" b="1" dirty="0" smtClean="0">
                <a:solidFill>
                  <a:srgbClr val="FF0000"/>
                </a:solidFill>
              </a:rPr>
              <a:t>«Моя Красная книга»</a:t>
            </a:r>
            <a:r>
              <a:rPr lang="ru-RU" sz="2400" dirty="0" smtClean="0"/>
              <a:t> (необходимо уточнить в скобках «Животные и растения мира» или «Животные и растения России» или «Животные и растения Республики Татарстан» на выбор) в формате </a:t>
            </a:r>
            <a:r>
              <a:rPr lang="en-US" sz="2400" dirty="0" smtClean="0"/>
              <a:t>Word</a:t>
            </a:r>
            <a:r>
              <a:rPr lang="ru-RU" sz="2400" dirty="0" smtClean="0"/>
              <a:t>. Прислать на мою электронную почту </a:t>
            </a:r>
            <a:r>
              <a:rPr lang="en-US" sz="2400" dirty="0" smtClean="0"/>
              <a:t>liraya@bk.ru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u="sng" dirty="0" smtClean="0"/>
              <a:t>Что должен содержать в себе проект:</a:t>
            </a:r>
          </a:p>
          <a:p>
            <a:r>
              <a:rPr lang="ru-RU" sz="2400" dirty="0" smtClean="0"/>
              <a:t>1. Титульный лист (название проекта, кто выполнил, кто проверил)</a:t>
            </a:r>
          </a:p>
          <a:p>
            <a:r>
              <a:rPr lang="ru-RU" sz="2400" dirty="0" smtClean="0"/>
              <a:t>2. Содержание:</a:t>
            </a:r>
          </a:p>
          <a:p>
            <a:r>
              <a:rPr lang="ru-RU" sz="2400" dirty="0" smtClean="0"/>
              <a:t>1.Введение (Что такое Красная книга)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1.1. Создание Красной книги.</a:t>
            </a:r>
            <a:br>
              <a:rPr lang="ru-RU" sz="2400" dirty="0" smtClean="0"/>
            </a:br>
            <a:r>
              <a:rPr lang="ru-RU" sz="2400" dirty="0" smtClean="0"/>
              <a:t>1.2. Почему «красная».</a:t>
            </a:r>
            <a:br>
              <a:rPr lang="ru-RU" sz="2400" dirty="0" smtClean="0"/>
            </a:br>
            <a:r>
              <a:rPr lang="ru-RU" sz="2400" dirty="0" smtClean="0"/>
              <a:t>1.3. Цвета Красной книги.</a:t>
            </a:r>
            <a:br>
              <a:rPr lang="ru-RU" sz="2400" dirty="0" smtClean="0"/>
            </a:br>
            <a:r>
              <a:rPr lang="ru-RU" sz="2400" dirty="0" smtClean="0"/>
              <a:t>2. Животные и растения красной книги.</a:t>
            </a:r>
            <a:br>
              <a:rPr lang="ru-RU" sz="2400" dirty="0" smtClean="0"/>
            </a:br>
            <a:r>
              <a:rPr lang="ru-RU" sz="2400" dirty="0" smtClean="0"/>
              <a:t>2.1 Животные на грани вымирания;</a:t>
            </a:r>
            <a:br>
              <a:rPr lang="ru-RU" sz="2400" dirty="0" smtClean="0"/>
            </a:br>
            <a:r>
              <a:rPr lang="ru-RU" sz="2400" dirty="0" smtClean="0"/>
              <a:t>2.2 Исчезнувшие виды животных (меры по спасению и правила друзей природы).</a:t>
            </a:r>
            <a:br>
              <a:rPr lang="ru-RU" sz="2400" dirty="0" smtClean="0"/>
            </a:br>
            <a:r>
              <a:rPr lang="ru-RU" sz="2400" dirty="0" smtClean="0"/>
              <a:t>3. Заключение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4. Список </a:t>
            </a:r>
            <a:r>
              <a:rPr lang="ru-RU" sz="2400" dirty="0" smtClean="0"/>
              <a:t>используемой </a:t>
            </a:r>
            <a:r>
              <a:rPr lang="ru-RU" sz="2400" dirty="0" smtClean="0"/>
              <a:t>литературы.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656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Дорогие ребята, запишите в тетрадь число 20.05. и тему урока: Повторение темы  «Человек на Земле»</vt:lpstr>
      <vt:lpstr>Сегодня вам предстоит письменно в тетрадях ответить на вопросы по пройденным темам, пользуясь учебником и конспектами уроков.</vt:lpstr>
      <vt:lpstr>Фотоотчет ответов на вопросы прислать в ватсап 89033143430 или на электронную почту liraya@bk.ru</vt:lpstr>
      <vt:lpstr>Слайд 4</vt:lpstr>
      <vt:lpstr>ЗНАКОМСТВО  С  КРАСНОЙ  КНИГОЙ</vt:lpstr>
      <vt:lpstr>Слайд 6</vt:lpstr>
      <vt:lpstr>Для просмотра видеоурока перейдите по ссылке</vt:lpstr>
      <vt:lpstr>Слайд 8</vt:lpstr>
      <vt:lpstr>Домашнее задание</vt:lpstr>
      <vt:lpstr>ОБРАЗЕЦ ТИТУЛЬНОГО ЛИСТА</vt:lpstr>
      <vt:lpstr>Слайд 11</vt:lpstr>
      <vt:lpstr>Если нет возможности выполнить в электронном формате, можно выполнить от руки на бумаге формата А4. </vt:lpstr>
      <vt:lpstr>В дальнейшем эти проекты подлежат обязательной сдаче учителю на первом уроке биологии в школе.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темы  «Человек на Земле»</dc:title>
  <dc:creator>Shkola3</dc:creator>
  <cp:lastModifiedBy>Shkola3</cp:lastModifiedBy>
  <cp:revision>11</cp:revision>
  <dcterms:created xsi:type="dcterms:W3CDTF">2020-05-14T14:40:31Z</dcterms:created>
  <dcterms:modified xsi:type="dcterms:W3CDTF">2020-05-14T16:22:27Z</dcterms:modified>
</cp:coreProperties>
</file>