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6" d="100"/>
          <a:sy n="66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38042-41F7-4FDE-8380-B9D1317D75CF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A6EE-D347-4E83-A77F-BEFF95D31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A19F-B0AF-4AB7-974D-03BF705C856A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80F8-247D-4C74-8119-C6AAFCC35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4B4BE-9301-47B9-8A68-CD26018B6E00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3A1B-BC91-4916-A527-76EF6B592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1B77-5D22-4898-80E2-7494082C3A2C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63A8-CA7B-4523-A138-E646BEF77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8306-C204-4C82-97F4-43F672A72EFF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44C3-0DBA-4EBE-9A6C-B9CBAF1B2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BA5C-4F28-4DD8-8337-298DA8F783CB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F403-3C54-4468-850F-83637CF61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A279-9709-43FF-84C9-EAE7C3F9446B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ACA1-463B-40BA-81CE-A5A310B0B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E7A6-AF11-4EB0-AE6F-45B60060966A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7906-BEF6-4E89-ABF8-1578C353A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52DC-C3CF-4FD2-948C-0F040BDC8953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3513-0603-4F20-8430-626F96207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F64D-1B42-4400-964B-ECD74237C969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B257-88D9-43A0-87C4-F4C411EA7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D966-51F8-4723-B8E7-5763497AD0F6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A932-3E20-4006-9441-991AFC689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F484DD-4521-4F8B-B74F-CB838D6F1B82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DE59B1-A376-43D1-A7EA-83E22C81C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 noChangeArrowheads="1"/>
          </p:cNvPicPr>
          <p:nvPr/>
        </p:nvPicPr>
        <p:blipFill>
          <a:blip r:embed="rId2"/>
          <a:srcRect r="10970"/>
          <a:stretch>
            <a:fillRect/>
          </a:stretch>
        </p:blipFill>
        <p:spPr bwMode="auto">
          <a:xfrm>
            <a:off x="0" y="0"/>
            <a:ext cx="97059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6787" y="2492896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Повторение технико-тактические действия и приемы игры в баскетбол, строевые упражнения и перестроения в гимнастике. Упражнения, ориентированные на развитие  гибкости, технико-тактические действия и приемы игры в волейбол.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 b="25874"/>
          <a:stretch>
            <a:fillRect/>
          </a:stretch>
        </p:blipFill>
        <p:spPr bwMode="auto">
          <a:xfrm>
            <a:off x="2555875" y="595313"/>
            <a:ext cx="6227763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302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Передача мяча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433638"/>
            <a:ext cx="8229600" cy="4525962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Правила игры в баскетбол ограничивают продвижение игрока с мячом. Следовательно, для того чтобы перевести мяч с одной стороны площадки на другую под щит противника, игроки команды должны передавать мяч между собой.</a:t>
            </a:r>
            <a:br>
              <a:rPr lang="ru-RU" smtClean="0"/>
            </a:br>
            <a:r>
              <a:rPr lang="ru-RU" smtClean="0"/>
              <a:t>Точность передач возможна только при условии, если передающий: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1.       Оценит правильно обстановку на площадке (расположение партнеров и противника).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2.       Определит расстояние, на которое нужно передать мяч.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3.       Выберет способ передачи соответственно обстановке, который может обеспечить успех передачи.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4.       Правильно выполнит выбранную передачу.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Баскетболист должен так передать мяч, чтобы партнер, получивший мяч, мог переходить к активным действиям без дополнительной затраты усилий и времени. Каждая неточность в передаче заставляет партнера тратить время на дополнительную обработку мяча перед следующим действием.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Ведение мяча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0" y="2994025"/>
            <a:ext cx="9144000" cy="38639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Ведение мяча — технический прием, пользуясь которым каждый игрок самостоятельно может двигаться с мячом по площадке на неограниченное расстояние.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Техника ведения мяча заключается в следующем: мяч направляется вниз только кистью руки с широко расставленными не напряженными пальцами. Рука в локтевом суставе почти неподвижна. Для сохранения маневренности при ведении мяча важную роль играет работа ног. Ноги должны быть немного согнуты в коленях и хорошо пружинить (рис. 9). На прямых ногах трудно быстро вести мяч и особенно трудно без пробежки остановиться или изменить направление движения.</a:t>
            </a:r>
            <a:br>
              <a:rPr lang="ru-RU" sz="1800" smtClean="0"/>
            </a:br>
            <a:r>
              <a:rPr lang="ru-RU" sz="1800" smtClean="0">
                <a:latin typeface="Arial" charset="0"/>
              </a:rPr>
              <a:t> в</a:t>
            </a:r>
            <a:r>
              <a:rPr lang="ru-RU" sz="1800" smtClean="0"/>
              <a:t>едение — это подсобный, сугубо индивидуальный технический прием и применяется только: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1.       При индивидуальной борьбе с противником и уходе от него (обводка противника).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2.       Для индивидуального продвижения с целью атаки корзины или в случаях отсутствия возможности передачи.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667702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Броски в корзину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549"/>
          <a:stretch>
            <a:fillRect/>
          </a:stretch>
        </p:blipFill>
        <p:spPr>
          <a:xfrm>
            <a:off x="6651625" y="1268413"/>
            <a:ext cx="2097088" cy="2736850"/>
          </a:xfrm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22225" y="1268413"/>
            <a:ext cx="65659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Каждый баскетболист должен уделять большое внимание тренировке бросков в корзину и совершенствовать различные приемы броска. Точность бросков должна приближаться к 100%.</a:t>
            </a:r>
          </a:p>
          <a:p>
            <a:r>
              <a:rPr lang="ru-RU">
                <a:latin typeface="Calibri" pitchFamily="34" charset="0"/>
              </a:rPr>
              <a:t>Броски мяча в корзину — самый важный технический прием в игре. Умение игроков ловить, передавать и вести мяч, все технические и практические приемы используются в игре для того, чтобы подготовить возможность одному из игроков команды бросить мяч в корзину.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-36513" y="3576638"/>
            <a:ext cx="9036051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Чтобы успешно бросить мяч в корзину каким-либо из способов,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нужно выполнить следующие требования:</a:t>
            </a:r>
          </a:p>
          <a:p>
            <a:r>
              <a:rPr lang="ru-RU">
                <a:latin typeface="Calibri" pitchFamily="34" charset="0"/>
              </a:rPr>
              <a:t>1.       Бросать мяч в корзину с высокой и средней траекторией.</a:t>
            </a:r>
          </a:p>
          <a:p>
            <a:r>
              <a:rPr lang="ru-RU">
                <a:latin typeface="Calibri" pitchFamily="34" charset="0"/>
              </a:rPr>
              <a:t>2.       На бросок затрачивать столько силы, сколько необходимо для взлета мяча на высоту, обеспечивающую попадание в корзину.</a:t>
            </a:r>
          </a:p>
          <a:p>
            <a:r>
              <a:rPr lang="ru-RU">
                <a:latin typeface="Calibri" pitchFamily="34" charset="0"/>
              </a:rPr>
              <a:t>3.       Игрок перед броском должен расслабиться и сделать минимальную паузу, которая необходима для ориентировки и для того, чтобы сосредоточить свое внимание на корзине и броске.</a:t>
            </a:r>
          </a:p>
          <a:p>
            <a:r>
              <a:rPr lang="ru-RU">
                <a:latin typeface="Calibri" pitchFamily="34" charset="0"/>
              </a:rPr>
              <a:t>4.       Делая бросок, нужно стремиться набросить мяч на обод корзины (как бы положить мяч на полочку). Мягкость броска при этом зависит от силы, вкладываемой в бросок движением кисти и пальцев и выпрямлением руки в локтевом суставе.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Комплекс 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22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144713"/>
            <a:ext cx="8388350" cy="4032250"/>
          </a:xfrm>
        </p:spPr>
        <p:txBody>
          <a:bodyPr rtlCol="0">
            <a:normAutofit fontScale="850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Для полноценных действий в нападении каждый игрок обязан овладеть определенными техническими и тактическими приемами, а именно: овладеть техникой передвижения (бег, прыжки, остановка, повороты и т.д.), техникой владения мяча (ловля, передача, ведение мяча, броски в корзину и т. д.), а также усвоить известные тактические знания (разведка, маскировка действий, ориентировка и т. п.) и тактические приемы борьбы с противником (освобождение и уходы от противника, повороты и т. д.).</a:t>
            </a:r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4925"/>
            <a:ext cx="1905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171450"/>
            <a:ext cx="2381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-296863" y="260350"/>
            <a:ext cx="8229601" cy="1143000"/>
          </a:xfrm>
        </p:spPr>
        <p:txBody>
          <a:bodyPr/>
          <a:lstStyle/>
          <a:p>
            <a:pPr eaLnBrk="1" hangingPunct="1"/>
            <a:r>
              <a:rPr lang="ru-RU" smtClean="0"/>
              <a:t>Бег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557338"/>
            <a:ext cx="7200900" cy="5300662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 Бег игрока на площадке должен быть очень быстрым и разнообразным. Баскетболист должен уметь бежать лицом вперед, вперед спиной, боком и т. п. В связи с небольшими размерами площадки ему редко приходится бежать больше 12—15 м, чаще же 5—7 м. Известно, что в баскетболе вполне достаточно оторваться от противника на 60—90 см, чтобы получить мяч или даже забросить его в корзину. Для этого необходима резкость старта и быстрота первых шагов. За эти один-два шага всегда можно получить преимущество в 30—40 см; этого достаточно, чтоб быть недосягаемым для противника. Эффективность резкого старта увеличивается его неожиданностью.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Начало движения зависит только от нападающего игрока, и это предоставляет ему большую возможность для проявления инициативы. Старт может быть взят с места и в движении — изменение темпа рывком. Резкое снижение темпа или внезапная остановка также может помочь оторваться (отстать) от противника. Резкий старт, быстрый бег и разный темп бега (ускорение и замедление) необходимы для каждого баскетболиста.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Остановка игрока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557338"/>
            <a:ext cx="9144000" cy="4608512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Баскетболист в игре, </a:t>
            </a:r>
            <a:br>
              <a:rPr lang="ru-RU" smtClean="0"/>
            </a:br>
            <a:r>
              <a:rPr lang="ru-RU" smtClean="0"/>
              <a:t>продвигаясь по площадке с </a:t>
            </a:r>
            <a:br>
              <a:rPr lang="ru-RU" smtClean="0"/>
            </a:br>
            <a:r>
              <a:rPr lang="ru-RU" smtClean="0"/>
              <a:t>мячом или без мяча, при </a:t>
            </a:r>
            <a:br>
              <a:rPr lang="ru-RU" smtClean="0"/>
            </a:br>
            <a:r>
              <a:rPr lang="ru-RU" smtClean="0"/>
              <a:t>необходимости должен </a:t>
            </a:r>
            <a:br>
              <a:rPr lang="ru-RU" smtClean="0"/>
            </a:br>
            <a:r>
              <a:rPr lang="ru-RU" smtClean="0"/>
              <a:t>уметь резко остановиться на </a:t>
            </a:r>
            <a:br>
              <a:rPr lang="ru-RU" smtClean="0"/>
            </a:br>
            <a:r>
              <a:rPr lang="ru-RU" smtClean="0"/>
              <a:t>любой скорости, не сделав </a:t>
            </a:r>
            <a:br>
              <a:rPr lang="ru-RU" smtClean="0"/>
            </a:br>
            <a:r>
              <a:rPr lang="ru-RU" smtClean="0"/>
              <a:t>пробежки, чтобы не потерять </a:t>
            </a:r>
            <a:br>
              <a:rPr lang="ru-RU" smtClean="0"/>
            </a:br>
            <a:r>
              <a:rPr lang="ru-RU" smtClean="0"/>
              <a:t>мяч. Овладеть искусством хорошей остановки можно лишь путем длительной и упорной работы. Чем быстрее движение, тем труднее остановиться. Остановка в основном зависит от работы ног (их силы и умения поставить правильно подошвы ног) и работы туловища.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700213"/>
            <a:ext cx="4095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532765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При очень быстром беге остановка </a:t>
            </a:r>
            <a:br>
              <a:rPr lang="ru-RU" smtClean="0"/>
            </a:br>
            <a:r>
              <a:rPr lang="ru-RU" smtClean="0"/>
              <a:t>должна проводиться прыжком с</a:t>
            </a:r>
            <a:br>
              <a:rPr lang="ru-RU" smtClean="0"/>
            </a:br>
            <a:r>
              <a:rPr lang="ru-RU" smtClean="0"/>
              <a:t> одновременным приземлением на </a:t>
            </a:r>
            <a:br>
              <a:rPr lang="ru-RU" smtClean="0"/>
            </a:br>
            <a:r>
              <a:rPr lang="ru-RU" smtClean="0"/>
              <a:t>обе полусогнутые ноги и поворотом </a:t>
            </a:r>
            <a:br>
              <a:rPr lang="ru-RU" smtClean="0"/>
            </a:br>
            <a:r>
              <a:rPr lang="ru-RU" smtClean="0"/>
              <a:t>корпуса на 90°. Игрок, кроме </a:t>
            </a:r>
            <a:br>
              <a:rPr lang="ru-RU" smtClean="0"/>
            </a:br>
            <a:r>
              <a:rPr lang="ru-RU" smtClean="0"/>
              <a:t>поворота, должен отклонить туловище в </a:t>
            </a:r>
            <a:br>
              <a:rPr lang="ru-RU" smtClean="0"/>
            </a:br>
            <a:r>
              <a:rPr lang="ru-RU" smtClean="0"/>
              <a:t>сторону, противоположную движению. Это</a:t>
            </a:r>
            <a:br>
              <a:rPr lang="ru-RU" smtClean="0"/>
            </a:br>
            <a:r>
              <a:rPr lang="ru-RU" smtClean="0"/>
              <a:t>необходимо для преодоления инерции </a:t>
            </a:r>
            <a:br>
              <a:rPr lang="ru-RU" smtClean="0"/>
            </a:br>
            <a:r>
              <a:rPr lang="ru-RU" smtClean="0"/>
              <a:t>тела, полученной при быстром беге. Ноги </a:t>
            </a:r>
            <a:br>
              <a:rPr lang="ru-RU" smtClean="0"/>
            </a:br>
            <a:r>
              <a:rPr lang="ru-RU" smtClean="0"/>
              <a:t>после прыжка должны быть расставлены на</a:t>
            </a:r>
            <a:br>
              <a:rPr lang="ru-RU" smtClean="0"/>
            </a:br>
            <a:r>
              <a:rPr lang="ru-RU" smtClean="0"/>
              <a:t> ширину плеч и приземлиться одновременно на полные ступни со стремлением перейти на скольжение. Останавливаясь после любого темпа продвижения, баскетболист должен стремиться все время сохранять равновесие тела на обеих ногах.</a:t>
            </a: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 l="30923" t="4971" r="36865" b="52557"/>
          <a:stretch>
            <a:fillRect/>
          </a:stretch>
        </p:blipFill>
        <p:spPr bwMode="auto">
          <a:xfrm>
            <a:off x="6732588" y="0"/>
            <a:ext cx="2411412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Прыжки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809037" cy="5183187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В игре применяют очень </a:t>
            </a:r>
            <a:br>
              <a:rPr lang="ru-RU" smtClean="0"/>
            </a:br>
            <a:r>
              <a:rPr lang="ru-RU" smtClean="0"/>
              <a:t>разнообразные прыжки. С </a:t>
            </a:r>
            <a:br>
              <a:rPr lang="ru-RU" smtClean="0"/>
            </a:br>
            <a:r>
              <a:rPr lang="ru-RU" smtClean="0"/>
              <a:t>помощью прыжка можно </a:t>
            </a:r>
            <a:br>
              <a:rPr lang="ru-RU" smtClean="0"/>
            </a:br>
            <a:r>
              <a:rPr lang="ru-RU" smtClean="0"/>
              <a:t>перехватить высоко летящий </a:t>
            </a:r>
            <a:br>
              <a:rPr lang="ru-RU" smtClean="0"/>
            </a:br>
            <a:r>
              <a:rPr lang="ru-RU" smtClean="0"/>
              <a:t>мяч, направленный партнером </a:t>
            </a:r>
            <a:br>
              <a:rPr lang="ru-RU" smtClean="0"/>
            </a:br>
            <a:r>
              <a:rPr lang="ru-RU" smtClean="0"/>
              <a:t>или противником, овладеть </a:t>
            </a:r>
            <a:br>
              <a:rPr lang="ru-RU" smtClean="0"/>
            </a:br>
            <a:r>
              <a:rPr lang="ru-RU" smtClean="0"/>
              <a:t>мячом после отскока от щита в </a:t>
            </a:r>
            <a:br>
              <a:rPr lang="ru-RU" smtClean="0"/>
            </a:br>
            <a:r>
              <a:rPr lang="ru-RU" smtClean="0"/>
              <a:t>борьбе с противником. Прыжок </a:t>
            </a:r>
            <a:br>
              <a:rPr lang="ru-RU" smtClean="0"/>
            </a:br>
            <a:r>
              <a:rPr lang="ru-RU" smtClean="0"/>
              <a:t>позволяет игроку освободиться от </a:t>
            </a:r>
            <a:br>
              <a:rPr lang="ru-RU" smtClean="0"/>
            </a:br>
            <a:r>
              <a:rPr lang="ru-RU" smtClean="0"/>
              <a:t>противника для броска в корзину или </a:t>
            </a:r>
            <a:br>
              <a:rPr lang="ru-RU" smtClean="0"/>
            </a:br>
            <a:r>
              <a:rPr lang="ru-RU" smtClean="0"/>
              <a:t>передачи мяча партнеру. Умение высоко прыгнуть дает преимущество в борьбе с противником при начальном розыгрыше мяча или при спорном броске.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Прыжки можно выполнять толчком одной и двумя ногами, с помощью и без помощи рук. Прыжки производятся с места и с разбега. Все виды прыжков одинаково важны и в игре применяются одинаково часто. </a:t>
            </a:r>
            <a:endParaRPr lang="ru-RU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317625"/>
            <a:ext cx="36830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Повороты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8569325" cy="482441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В баскетболе игрок может сделать с </a:t>
            </a:r>
            <a:br>
              <a:rPr lang="ru-RU" smtClean="0"/>
            </a:br>
            <a:r>
              <a:rPr lang="ru-RU" smtClean="0"/>
              <a:t>мячом только один или два шага, после</a:t>
            </a:r>
            <a:br>
              <a:rPr lang="ru-RU" smtClean="0"/>
            </a:br>
            <a:r>
              <a:rPr lang="ru-RU" smtClean="0"/>
              <a:t> чего он должен передать мяч партнеру,</a:t>
            </a:r>
            <a:br>
              <a:rPr lang="ru-RU" smtClean="0"/>
            </a:br>
            <a:r>
              <a:rPr lang="ru-RU" smtClean="0"/>
              <a:t> бросить его в корзину или вести мяч. </a:t>
            </a:r>
            <a:br>
              <a:rPr lang="ru-RU" smtClean="0"/>
            </a:br>
            <a:r>
              <a:rPr lang="ru-RU" smtClean="0"/>
              <a:t>Сопротивление противника часто </a:t>
            </a:r>
            <a:br>
              <a:rPr lang="ru-RU" smtClean="0"/>
            </a:br>
            <a:r>
              <a:rPr lang="ru-RU" smtClean="0"/>
              <a:t>лишает игрока этой возможности. В </a:t>
            </a:r>
            <a:br>
              <a:rPr lang="ru-RU" smtClean="0"/>
            </a:br>
            <a:r>
              <a:rPr lang="ru-RU" smtClean="0"/>
              <a:t>этом случае для того, чтобы освободиться </a:t>
            </a:r>
            <a:br>
              <a:rPr lang="ru-RU" smtClean="0"/>
            </a:br>
            <a:r>
              <a:rPr lang="ru-RU" smtClean="0"/>
              <a:t>от противника, защитить мяч или бросить</a:t>
            </a:r>
            <a:br>
              <a:rPr lang="ru-RU" smtClean="0"/>
            </a:br>
            <a:r>
              <a:rPr lang="ru-RU" smtClean="0"/>
              <a:t> его в корзину, нападающий применяет </a:t>
            </a:r>
            <a:br>
              <a:rPr lang="ru-RU" smtClean="0"/>
            </a:br>
            <a:r>
              <a:rPr lang="ru-RU" smtClean="0"/>
              <a:t>поворот. Поворот производится </a:t>
            </a:r>
            <a:br>
              <a:rPr lang="ru-RU" smtClean="0"/>
            </a:br>
            <a:r>
              <a:rPr lang="ru-RU" smtClean="0"/>
              <a:t>следующим образом: баскетболист опирается на одну ногу, на которой находится вес тела, и, не сдвигая ее с места, другой ногой толчком делает поворот в любую сторону.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Повороты могут выполняться в правую и левую стороны в зависимости от движения толчковой ноги.</a:t>
            </a:r>
            <a:endParaRPr lang="ru-RU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 l="9897" r="18503"/>
          <a:stretch>
            <a:fillRect/>
          </a:stretch>
        </p:blipFill>
        <p:spPr bwMode="auto">
          <a:xfrm>
            <a:off x="6156325" y="1422400"/>
            <a:ext cx="287972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496300" cy="633730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Основная цель поворота — </a:t>
            </a:r>
            <a:br>
              <a:rPr lang="ru-RU" smtClean="0"/>
            </a:br>
            <a:r>
              <a:rPr lang="ru-RU" smtClean="0"/>
              <a:t>освободиться от </a:t>
            </a:r>
            <a:br>
              <a:rPr lang="ru-RU" smtClean="0"/>
            </a:br>
            <a:r>
              <a:rPr lang="ru-RU" smtClean="0"/>
              <a:t>противника и уйти от него </a:t>
            </a:r>
            <a:br>
              <a:rPr lang="ru-RU" smtClean="0"/>
            </a:br>
            <a:r>
              <a:rPr lang="ru-RU" smtClean="0"/>
              <a:t>на максимально большое </a:t>
            </a:r>
            <a:br>
              <a:rPr lang="ru-RU" smtClean="0"/>
            </a:br>
            <a:r>
              <a:rPr lang="ru-RU" smtClean="0"/>
              <a:t>расстояние. Этого можно </a:t>
            </a:r>
            <a:br>
              <a:rPr lang="ru-RU" smtClean="0"/>
            </a:br>
            <a:r>
              <a:rPr lang="ru-RU" smtClean="0"/>
              <a:t>достигнуть, если поворот </a:t>
            </a:r>
            <a:br>
              <a:rPr lang="ru-RU" smtClean="0"/>
            </a:br>
            <a:r>
              <a:rPr lang="ru-RU" smtClean="0"/>
              <a:t>делается на полусогнутых </a:t>
            </a:r>
            <a:br>
              <a:rPr lang="ru-RU" smtClean="0"/>
            </a:br>
            <a:r>
              <a:rPr lang="ru-RU" smtClean="0"/>
              <a:t>ногах и толчковая нога </a:t>
            </a:r>
            <a:br>
              <a:rPr lang="ru-RU" smtClean="0"/>
            </a:br>
            <a:r>
              <a:rPr lang="ru-RU" smtClean="0"/>
              <a:t>воспроизводит движения </a:t>
            </a:r>
            <a:br>
              <a:rPr lang="ru-RU" smtClean="0"/>
            </a:br>
            <a:r>
              <a:rPr lang="ru-RU" smtClean="0"/>
              <a:t>циркуля (не поднимаясь высоко от пола, описывает дугу). Если же поворот производится на прямых ногах, то шаг «циркуля» будет настолько мал, что не обеспечит выполнения задачи — ухода от противника.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mtClean="0"/>
              <a:t>Сочетание различных поворотов (не отрывая опорной ноги) дает возможность игроку в борьбе с противником использовать часть из них как ложные для дезориентации противника и перехода к активным действиям.</a:t>
            </a:r>
            <a:endParaRPr lang="ru-R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46075"/>
            <a:ext cx="3646487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 t="8446"/>
          <a:stretch>
            <a:fillRect/>
          </a:stretch>
        </p:blipFill>
        <p:spPr bwMode="auto">
          <a:xfrm>
            <a:off x="4237038" y="908050"/>
            <a:ext cx="491331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Ловля мяча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323850" y="2262188"/>
            <a:ext cx="8229600" cy="4321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Каждый игрок нападающей команды должен в любой момент игры быть готовым к ловле мяча.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Большое значение для успешной игры имеет умение ловить мяч в непосредственной борьбе с противником. Баскетболист, получающий мяч, не должен принимать его </a:t>
            </a:r>
            <a:r>
              <a:rPr lang="ru-RU" sz="1800" smtClean="0">
                <a:latin typeface="Arial" charset="0"/>
              </a:rPr>
              <a:t>с</a:t>
            </a:r>
            <a:r>
              <a:rPr lang="ru-RU" sz="1800" smtClean="0"/>
              <a:t>тоя</a:t>
            </a:r>
            <a:r>
              <a:rPr lang="ru-RU" sz="1600" smtClean="0"/>
              <a:t> </a:t>
            </a:r>
            <a:r>
              <a:rPr lang="ru-RU" sz="1600" smtClean="0">
                <a:latin typeface="Arial" charset="0"/>
              </a:rPr>
              <a:t>на </a:t>
            </a:r>
            <a:r>
              <a:rPr lang="ru-RU" sz="1800" smtClean="0"/>
              <a:t>месте. Он обязан двигаться навстречу мячу (выход на мяч). Чтобы выход на мяч был своевременным, выходящий игрок должен учитывать время, необходимое передающему партнеру для ловли и обработки мяча. Без такого расчета выход для получения мяча преждевременен и бесполезен. Оторвавшись от противника на 20—30 см, не прекращая движения, нападающий может быть уверенным в том, что успешно поймает мяч. В таких случаях игрок, владеющий мячом, должен смело передавать его на грудь выходящему партнеру. Если даже завяжется борьба, то партнер, выходящий на мяч, всегда будет в более выгодном положении, чем его противник.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Выход на мяч в сторону от передающего партнера применяется реже, потому что он более рискован; мяч могут перехватить. Эти выходы на мяч требуют от передающего очень точного расчета, так как передача производится не в руки партнеру, а вперед или в сторону по направлению его движения (на свободное место).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745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Повторение технико-тактические действия и приемы игры в баскетбол, строевые упражнения и перестроения в гимнастике. Упражнения, ориентированные на развитие  гибкости, технико-тактические действия и приемы игры в волейбол.</vt:lpstr>
      <vt:lpstr>Презентация PowerPoint</vt:lpstr>
      <vt:lpstr>Бег</vt:lpstr>
      <vt:lpstr>Остановка игрока</vt:lpstr>
      <vt:lpstr>Презентация PowerPoint</vt:lpstr>
      <vt:lpstr>Прыжки</vt:lpstr>
      <vt:lpstr>Повороты</vt:lpstr>
      <vt:lpstr>Презентация PowerPoint</vt:lpstr>
      <vt:lpstr>Ловля мяча</vt:lpstr>
      <vt:lpstr>Передача мяча</vt:lpstr>
      <vt:lpstr>Ведение мяча</vt:lpstr>
      <vt:lpstr>Броски в корзину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в баскетбол</dc:title>
  <dc:creator>Анастасия</dc:creator>
  <cp:lastModifiedBy>АЙДАР</cp:lastModifiedBy>
  <cp:revision>11</cp:revision>
  <dcterms:created xsi:type="dcterms:W3CDTF">2015-12-08T20:29:28Z</dcterms:created>
  <dcterms:modified xsi:type="dcterms:W3CDTF">2020-05-21T16:38:49Z</dcterms:modified>
</cp:coreProperties>
</file>