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9" r:id="rId6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9736817" val="938" revOS="4"/>
      <pr:smFileRevision xmlns:pr="smNativeData" dt="1589736817" val="101"/>
      <pr:guideOptions xmlns:pr="smNativeData" dt="1589736817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67" d="100"/>
          <a:sy n="67" d="100"/>
        </p:scale>
        <p:origin x="1365" y="206"/>
      </p:cViewPr>
    </p:cSldViewPr>
  </p:slideViewPr>
  <p:outlineViewPr>
    <p:cViewPr>
      <p:scale>
        <a:sx n="303" d="100"/>
        <a:sy n="30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67" d="100"/>
          <a:sy n="67" d="100"/>
        </p:scale>
        <p:origin x="1365" y="206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XX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Rw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HgPAADFRgAAYx0AABAAAAAmAAAACAAAAIGg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Q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D0320A-44DD-85C4-9368-B2917C2665E7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cXXBXhMAAAAlAAAACwAAAA0AAAAAAAAAAAAAAAAAAAAAAAA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0D04644-0ADD-85B0-9368-FCE5082665A9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ADAADFRgAA7RYAABAAAAAmAAAACAAAAIGg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D00FCB-85DD-85F9-9368-73AC41266526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cXX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D00844-0ADD-85FE-9368-FCAB462665A9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JRQAAJAVAACCQgAA6BcAABAAAAAmAAAACAAAAIGg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D050A6-E8DD-85A6-9368-1EF31E26654B}" type="datetime1">
              <a:t>3/25/2020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cXX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D02974-3ADD-85DF-9368-CC8A67266599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XX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APAADGRgAAwx8AABAAAAAmAAAACAAAAIGg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D051A1-EFDD-85A7-9368-19F21F26654C}" type="datetime1">
              <a:t>3/25/2020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cXX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D02679-37DD-85D0-9368-C18568266594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cXX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D01743-0DDD-85E1-9368-FBB4592665AE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cXX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D07691-DFDD-8580-9368-29D53826657C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RgAAlBUAABAAAAAmAAAACAAAAIGg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cXX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D0561D-53DD-85A0-9368-A5F5182665F0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cXX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D00806-48DD-85FE-9368-BEAB462665EB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AIA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D007C9-87DD-85F1-9368-71A449266524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cXX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D02B9D-D3DD-85DD-9368-258865266570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TkAANwDAADCRgAAXSQAABAAAAAmAAAACAAAAIMA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NwAAXSQAABAAAAAmAAAACAAAAAMA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D043B9-F7DD-85B5-9368-01E00D266554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cXX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D06557-19DD-8593-9368-EFC62B2665BA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D0270B-45DD-85D1-9368-B384692665E6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cXX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Y/Lnc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VyMS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D03AD9-97DD-85CC-9368-619974266534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XX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oMAADFRgAAsxUAABAAAAAmAAAACAAAAIGA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D022AA-E4DD-85D4-9368-12816C266547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cXX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4ALg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0D00506-48DD-85F3-9368-BEA64B2665EB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B3KgAAXSQAABAAAAAmAAAACAAAAAEg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PCwAABQNAADFRgAAUSQAABAAAAAmAAAACAAAAAEg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BN4w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D05290-DEDD-85A4-9368-28F11C26657D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cXX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AHK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D03C31-7FDD-85CA-9368-899F722665DC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cXX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RIAACMMAAClKgAArg8AABAAAAAmAAAACAAAAIGg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4PAAClKgAAUCQAABAAAAAmAAAACAAAAAEg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cXX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S4AAB4MAADHRgAAqQ8AABAAAAAmAAAACAAAAIGg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ywAAKkPAADHRgAASyQAABAAAAAmAAAACAAAAAEg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D04EA2-ECDD-85B8-9368-1AED0026654F}" type="datetime1">
              <a:t>3/25/2020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cXX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D00FFC-B2DD-85F9-9368-44AC41266511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D002A5-EBDD-85F4-9368-1DA14C266548}" type="datetime1">
              <a:t>3/25/2020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cXX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D05B16-58DD-85AD-9368-AEF8152665FB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D00941-0FDD-85FF-9368-F9AA472665AC}" type="datetime1">
              <a:t>3/25/2020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cXX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D036A7-E9DD-85C0-9368-1F957826654A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XX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CAAB9JQAAwAgAABAAAAAmAAAACAAAAIGA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SYAAL8CAADFRgAADiQAABAAAAAmAAAACAAAAIEg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D03F0F-41DD-85C9-9368-B79C712665E2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cXX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0D034FA-B4DD-85C2-9368-42977A266517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cXXB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IgdAADGRgAABSEAABAAAAAmAAAACAAAAIGg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cXXBXhMAAAAlAAAAZA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OgDAADFRgAAnxsAABAAAAAmAAAACAAAAAGg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UhAADGRgAADiQAABAAAAAmAAAACAAAAAGg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0D05F12-5CDD-85A9-9368-AAFC112665FF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cXXB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0D05932-7CDD-85AF-9368-8AFA172665DF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cXXBXhMAAAAlAAAAAQAAAA8BAAAAkAAAAEgAAACQAAAASAAAAAAAAAAAAAAAAAAAABcAAAAUAAAAAAAAAAAAAAD/fwAA/38AAAAAAAAJAAAABAAAAHI+PGE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E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Rpb2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8+PE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U9Ii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cXXBXhMAAAAlAAAAAQAAAA8BAAAAkAAAAEgAAACQAAAASAAAAAAAAAAAAAAAAAAAABcAAAAUAAAAAAAAAAAAAAD/fwAA/38AAAAAAAAJAAAABAAAACB4PSI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AAJ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MI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OQ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cXXB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EAAAAAAAAAdm9UC5svDwAAAAAAAAAAAAAAAAAAAAAAAAAAAAAAAAAAAAAAZAAAAAEAAABAAAAAAAAAAGQAAAAOAQAAAAAAAAAAAAAAAAAAAAAAAAAAAAAAAAAAAAAAAAAAAAAAAAAAAAAAAAAAAAAAAAAAAAAAAAAAAAAAAAAAAAAAAAAAAAAAAAAAFAAAADwAAAAAAAAAAAAAAJ4uDwAP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JsvDwAAAAAAAAAAAAAAAAAAAAAAAAAAAAAAAAAAAAAAAAAAAJ4uDwB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FMAY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L8v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cXXB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D8v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EAZ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L+P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0D07819-57DD-858E-9368-A1DB362665F4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L+P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cXXB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L+P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0D004C5-8BDD-85F2-9368-7DA74A266528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8EqxKeQxpcw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>
            <a:extLst>
              <a:ext uri="smNativeData">
                <pr:smNativeData xmlns:pr="smNativeData" val="SMDATA_16_cXXB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VQkAAAAAAAAKSgAA0AIAAAAgAAAmAAAACAAAAP//////////"/>
              </a:ext>
            </a:extLst>
          </p:cNvSpPr>
          <p:nvPr/>
        </p:nvSpPr>
        <p:spPr>
          <a:xfrm>
            <a:off x="1517015" y="0"/>
            <a:ext cx="105187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t>Повторение изученного в 11 классе по теме «Средневековье и Новое время»</a:t>
            </a:r>
          </a:p>
        </p:txBody>
      </p:sp>
      <p:sp>
        <p:nvSpPr>
          <p:cNvPr id="3" name="Прямоугольник 5"/>
          <p:cNvSpPr>
            <a:extLst>
              <a:ext uri="smNativeData">
                <pr:smNativeData xmlns:pr="smNativeData" val="SMDATA_16_cXXB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oQEAAGwBAAAOCQAAXAUAABAgAAAmAAAACAAAAP//////////"/>
              </a:ext>
            </a:extLst>
          </p:cNvSpPr>
          <p:nvPr/>
        </p:nvSpPr>
        <p:spPr>
          <a:xfrm>
            <a:off x="264795" y="231140"/>
            <a:ext cx="1207135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11 класс</a:t>
            </a:r>
            <a:endParaRPr lang="en-us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  <a:p>
            <a:pPr algn="ctr">
              <a:defRPr lang="en-us" i="1">
                <a:latin typeface="Verdana" pitchFamily="2" charset="-52"/>
                <a:ea typeface="Century Gothic" pitchFamily="2" charset="-52"/>
                <a:cs typeface="Century Gothic" pitchFamily="2" charset="-52"/>
              </a:defRPr>
            </a:pPr>
            <a:r>
              <a:t>История</a:t>
            </a:r>
          </a:p>
        </p:txBody>
      </p:sp>
      <p:sp>
        <p:nvSpPr>
          <p:cNvPr id="4" name="Прямоугольник 2"/>
          <p:cNvSpPr>
            <a:extLst>
              <a:ext uri="smNativeData">
                <pr:smNativeData xmlns:pr="smNativeData" val="SMDATA_16_cXXB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P8Al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sB4AAJYkAAAMOgAAdiYAAAAgAAAmAAAACAAAAP//////////"/>
              </a:ext>
            </a:extLst>
          </p:cNvSpPr>
          <p:nvPr/>
        </p:nvSpPr>
        <p:spPr>
          <a:xfrm>
            <a:off x="4988560" y="5947410"/>
            <a:ext cx="4447540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 sz="1400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https://www.youtube.com/watch?v=Ukfps-UWkYI</a:t>
            </a:r>
            <a:endParaRPr lang="en-us">
              <a:hlinkClick r:id="rId2"/>
            </a:endParaRPr>
          </a:p>
        </p:txBody>
      </p:sp>
      <p:sp>
        <p:nvSpPr>
          <p:cNvPr id="5" name="Прямоугольник 6"/>
          <p:cNvSpPr>
            <a:extLst>
              <a:ext uri="smNativeData">
                <pr:smNativeData xmlns:pr="smNativeData" val="SMDATA_16_cXXB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DiEAAOIhAADDMwAAIiQAABAgAAAmAAAACAAAAP//////////"/>
              </a:ext>
            </a:extLst>
          </p:cNvSpPr>
          <p:nvPr/>
        </p:nvSpPr>
        <p:spPr>
          <a:xfrm>
            <a:off x="5373370" y="5507990"/>
            <a:ext cx="304101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Посмотрите видеоуроки </a:t>
            </a:r>
          </a:p>
        </p:txBody>
      </p:sp>
      <p:sp>
        <p:nvSpPr>
          <p:cNvPr id="6" name="Прямоугольник 7"/>
          <p:cNvSpPr>
            <a:extLst>
              <a:ext uri="smNativeData">
                <pr:smNativeData xmlns:pr="smNativeData" val="SMDATA_16_cXXB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lgoAANgjAAC2HQAAGCYAABAgAAAmAAAACAAAAP//////////"/>
              </a:ext>
            </a:extLst>
          </p:cNvSpPr>
          <p:nvPr/>
        </p:nvSpPr>
        <p:spPr>
          <a:xfrm>
            <a:off x="1720850" y="5826760"/>
            <a:ext cx="310896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>
                <a:latin typeface="Arial" pitchFamily="2" charset="-52"/>
                <a:ea typeface="Arial" pitchFamily="2" charset="-52"/>
                <a:cs typeface="Arial" pitchFamily="2" charset="-52"/>
              </a:defRPr>
            </a:pPr>
            <a:r>
              <a:t>составить краткий конспект</a:t>
            </a:r>
          </a:p>
        </p:txBody>
      </p:sp>
      <p:sp>
        <p:nvSpPr>
          <p:cNvPr id="7" name="Прямоугольник 8"/>
          <p:cNvSpPr>
            <a:extLst>
              <a:ext uri="smNativeData">
                <pr:smNativeData xmlns:pr="smNativeData" val="SMDATA_16_cXXB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BAA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NwgAAOsgAAAwGQAAMCMAABAgAAAmAAAACAAAAP//////////"/>
              </a:ext>
            </a:extLst>
          </p:cNvSpPr>
          <p:nvPr/>
        </p:nvSpPr>
        <p:spPr>
          <a:xfrm>
            <a:off x="1335405" y="5351145"/>
            <a:ext cx="2759075" cy="3689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Домашнее задание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pic>
        <p:nvPicPr>
          <p:cNvPr id="8" name="Рисунок2"/>
          <p:cNvPicPr>
            <a:picLocks noChangeAspect="1"/>
            <a:extLst>
              <a:ext uri="smNativeData">
                <pr:smNativeData xmlns:pr="smNativeData" val="SMDATA_18_cXXB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evqUe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Gk8AAChIgAAAEsAADAqAAAQ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9820275" y="5629275"/>
            <a:ext cx="2371725" cy="12287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9" name="Рисунок1"/>
          <p:cNvPicPr>
            <a:picLocks noChangeAspect="1"/>
            <a:extLst>
              <a:ext uri="smNativeData">
                <pr:smNativeData xmlns:pr="smNativeData" val="SMDATA_18_cXXB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ClHr6l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CsUAAAeBAAAFTkAACMdAAAAAAAAJgAAAAgAAAD//////////w==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3278505" y="669290"/>
            <a:ext cx="6000750" cy="406717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8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2020-05-17T17:33:37Z</dcterms:modified>
</cp:coreProperties>
</file>