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03FC61-C430-4A61-B171-ED754B1AB255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0C2BCB-A9C9-42A6-B917-E8447915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852936"/>
            <a:ext cx="8928991" cy="1793167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tt-RU" sz="480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нче сыйныф(1 нче төркем) Әдәби уку</a:t>
            </a:r>
            <a:endParaRPr lang="ru-RU" sz="480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829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496944" cy="1865144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 буена үтелгән әсәрләрне кабатлау. Еллык йомгак.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256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Үз белемеңне тикшер</a:t>
            </a:r>
            <a:b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(телдән)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708" y="1916832"/>
            <a:ext cx="884915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Кайсы әсәрләрдә ананың улына рәхмәтте турында сөйләнә?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 ни өчен улына рәхмәт әйтә?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Кайсы шигырҗдә дәу әни турында сөйләнә?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Җәй турында нинди шигырьләр беләсең?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“Кояш безнең дустыбыз” шигырен кем язган?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Кояшлы көндә үз-үзеңне ничек тотарга кирәк?</a:t>
            </a:r>
          </a:p>
          <a:p>
            <a:pPr marL="342900" indent="-342900">
              <a:buFont typeface="+mj-lt"/>
              <a:buAutoNum type="arabicPeriod"/>
            </a:pPr>
            <a:r>
              <a:rPr lang="tt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Кояшта кызыну кагыйдәләрен искә төшер!</a:t>
            </a:r>
            <a:endParaRPr lang="tt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84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Сыйныф эше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6873" y="4286298"/>
            <a:ext cx="8834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112-113 нче бит “Җәй белән Кыш нигә күрешми?” әсәрен укып чыгарга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2080" y="1196752"/>
            <a:ext cx="286168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t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Сүзлек эше:</a:t>
            </a:r>
          </a:p>
          <a:p>
            <a:r>
              <a:rPr lang="tt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Аучы</a:t>
            </a:r>
            <a:r>
              <a:rPr lang="tt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охотник</a:t>
            </a:r>
          </a:p>
          <a:p>
            <a:r>
              <a:rPr lang="tt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Күәт</a:t>
            </a:r>
            <a:r>
              <a:rPr lang="tt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мощь</a:t>
            </a:r>
          </a:p>
          <a:p>
            <a:r>
              <a:rPr lang="tt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Картны</a:t>
            </a:r>
            <a:r>
              <a:rPr lang="tt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старик</a:t>
            </a:r>
          </a:p>
          <a:p>
            <a:r>
              <a:rPr lang="tt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Яңак </a:t>
            </a:r>
            <a:r>
              <a:rPr lang="tt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щек</a:t>
            </a:r>
          </a:p>
          <a:p>
            <a:r>
              <a:rPr lang="tt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</a:t>
            </a:r>
            <a:r>
              <a:rPr lang="tt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степь</a:t>
            </a:r>
          </a:p>
          <a:p>
            <a:endParaRPr lang="tt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https://spasdartmouth.files.wordpress.com/2014/04/transition.jpg?w=1344&amp;amp;h=744&amp;amp;crop=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873" y="1195940"/>
            <a:ext cx="4865985" cy="2737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7379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tt-RU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Өй эше</a:t>
            </a:r>
            <a:endParaRPr lang="ru-RU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1571206"/>
            <a:ext cx="884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t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Эльмира Шарифуллинаның инетернеттан табып бер шигырен укыгыз.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s://i.pinimg.com/originals/0b/cc/b7/0bccb7783dc3e7788fbdff33903f182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6293" y="1971316"/>
            <a:ext cx="3672408" cy="44414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6817269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113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2 нче сыйныф(1 нче төркем) Әдәби уку</vt:lpstr>
      <vt:lpstr>Ел буена үтелгән әсәрләрне кабатлау. Еллык йомгак.</vt:lpstr>
      <vt:lpstr>Үз белемеңне тикшер (телдән)</vt:lpstr>
      <vt:lpstr>Сыйныф эше</vt:lpstr>
      <vt:lpstr>Өй эше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нче сыйныф(1 нче төркем) Әдәби уку</dc:title>
  <dc:creator>Администратор</dc:creator>
  <cp:lastModifiedBy>User</cp:lastModifiedBy>
  <cp:revision>4</cp:revision>
  <dcterms:created xsi:type="dcterms:W3CDTF">2020-05-17T08:15:30Z</dcterms:created>
  <dcterms:modified xsi:type="dcterms:W3CDTF">2020-05-18T07:31:03Z</dcterms:modified>
</cp:coreProperties>
</file>