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60" r:id="rId6"/>
    <p:sldId id="259" r:id="rId7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9440910" val="938" revOS="4"/>
      <pr:smFileRevision xmlns:pr="smNativeData" dt="1589440910" val="101"/>
      <pr:guideOptions xmlns:pr="smNativeData" dt="1589440910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70" d="100"/>
          <a:sy n="70" d="100"/>
        </p:scale>
        <p:origin x="1108" y="213"/>
      </p:cViewPr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70" d="100"/>
          <a:sy n="70" d="100"/>
        </p:scale>
        <p:origin x="1108" y="213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jvG8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HgPAADFRgAAYx0AABAAAAAmAAAACAAAAL2Q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Cx0Yo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91A8D4-9AD3-C45E-9D29-6C0BE6676B39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FBQU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jvG8XhMAAAAlAAAACwAAAA0AAAAAAAAAAAAAAAC7CgAAygQ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cArk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E91F795-DBD3-C401-9D29-2D54B9676B78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MADAADFRgAA7RYAABAAAAAmAAAACAAAAL2Q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MkaAADFRgAAWyQAABAAAAAmAAAACAAAAL2Q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91C800-4ED3-C43E-9D29-B86B86676BED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jvG8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E91EC2E-60D3-C41A-9D29-964FA2676BC3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BEAAMADAAArRQAAkBUAABAAAAAmAAAACAAAAL2Q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JRQAAJAVAACCQgAA6BcAABAAAAAmAAAACAAAAL2Q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MkaAADFRgAAWyQAABAAAAAmAAAACAAAAL2Q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918996-D8D3-C47F-9D29-2E2AC7676B7B}" type="datetime1">
              <a:t>27.03.2020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jvG8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E91D316-58D3-C425-9D29-AE709D676BFB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jvG8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AAPAADGRgAAwx8AABAAAAAmAAAACAAAAL2Q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OAfAADGRgAAXSQAABAAAAAmAAAACAAAAD2Q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91A41B-55D3-C452-9D29-A307EA676BF6}" type="datetime1">
              <a:t>27.03.2020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jvG8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E91BB1D-53D3-C44D-9D29-A518F5676BF0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BEAAMADAAArRQAAkBUAABAAAAAmAAAACAAAAL2Q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jvG8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gaAADFRgAA4B8AABAAAAAmAAAACAAAAL2Q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OAfAADGRgAAXSQAABAAAAAmAAAACAAAAD2Q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91F16B-25D3-C407-9D29-D352BF676B86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jvG8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E91D175-3BD3-C427-9D29-CD729F676B98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NwDAADFRgAAlBUAABAAAAAmAAAACAAAAL2Q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jvG8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gaAADFRgAA4B8AABAAAAAmAAAACAAAAL2Q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OAfAADGRgAAXSQAABAAAAAmAAAACAAAAD2Q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91EAC2-8CD3-C41C-9D29-7A49A4676B2F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jvG8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E91EF1E-50D3-C419-9D29-A64CA1676BF3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Q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DFRgAACCUAABAAAAAmAAAACAAAAD4Q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91E2F4-BAD3-C414-9D29-4C41AC676B19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jvG8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91B157-19D3-C447-9D29-EF12FF676BBA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Q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TkAANwDAADCRgAAXSQAABAAAAAmAAAACAAAAL8Q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Q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NwDAADFNwAAXSQAABAAAAAmAAAACAAAAD8Q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91D114-5AD3-C427-9D29-AC729F676BF9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jvG8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91A0CE-80D3-C456-9D29-7603EE676B23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cA6Eo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9199BF-F1D3-C46F-9D29-073AD7676B52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Mvc2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jvG8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91A8F1-BFD3-C45E-9D29-490BE6676B1C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jvG8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KoMAADFRgAAsxUAABAAAAAmAAAACAAAAL2Q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91DC7F-31D3-C42A-9D29-C77F92676B92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jvG8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E919985-CBD3-C46F-9D29-3D3AD7676B68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B3KgAAXSQAABAAAAAmAAAACAAAAD0Q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PCwAABQNAADFRgAAUSQAABAAAAAmAAAACAAAAD0Q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919FEE-A0D3-C469-9D29-563CD1676B03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jvG8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91BFC9-87D3-C449-9D29-711CF1676B24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jvG8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RIAACMMAAClKgAArg8AABAAAAAmAAAACAAAAL2Q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K4PAAClKgAAUCQAABAAAAAmAAAACAAAAD0Q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jvG8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S4AAB4MAADHRgAAqQ8AABAAAAAmAAAACAAAAL2Q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Cx0Yo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ywAAKkPAADHRgAASyQAABAAAAAmAAAACAAAAD0Q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918802-4CD3-C47E-9D29-BA2BC6676BEF}" type="datetime1">
              <a:t>27.03.2020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jvG8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91EACE-80D3-C41C-9D29-7649A4676B23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9190C5-8BD3-C466-9D29-7D33DE676B28}" type="datetime1">
              <a:t>27.03.2020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jvG8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91EDAB-E5D3-C41B-9D29-134EA3676B46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91AB75-3BD3-C45D-9D29-CD08E5676B98}" type="datetime1">
              <a:t>27.03.2020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jvG8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91BCF5-BBD3-C44A-9D29-4D1FF2676B18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jvG8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CAAB9JQAAwAgAABAAAAAmAAAACAAAAL2Q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SYAAL8CAADFRgAADiQAABAAAAAmAAAACAAAAL0Q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91A9AC-E2D3-C45F-9D29-140AE7676B41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jvG8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919568-26D3-C463-9D29-D036DB676B85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jvG8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IgdAADGRgAABSEAABAAAAAmAAAACAAAAL2Q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OgDAADFRgAAnxsAABAAAAAmAAAACAAAAD2Q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AUhAADGRgAADiQAABAAAAAmAAAACAAAAD2Q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91D49A-D4D3-C422-9D29-22779A676B77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jvG8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E91D1E7-A9D3-C427-9D29-5F729F676B0A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jvG8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jvG8XhMAAAAlAAAACwAAAA0AAAAAAAAAAAAAAACfAAAA2wM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zU2A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jvG8XhMAAAAlAAAACwAAAA0AAAAAAAAAAAAAAAD6AwAASQ4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jvG8XhMAAAAlAAAACwAAAA0AAAAAAAAAAAAAAADAAwAAvQg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jvG8XhMAAAAlAAAACwAAAA0AAAAAAAAAAAAAAAAOAQAAPAI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jvG8XhMAAAAlAAAACwAAAA0AAAAAAAAAAAAAAAAOBQAAehQ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jvG8XhMAAAAlAAAACwAAAA0AAAAAAAAAAAAAAACoAAAAAxI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jvG8XhMAAAAlAAAACwAAAA0AAAAAAAAAAAAAAAB8AAAACQM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jvG8XhMAAAAlAAAACwAAAA0AAAAAAAAAAAAAAAAsAQAATwY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jvG8XhMAAAAlAAAACwAAAA0AAAAAAAAAAAAAAADGDAAA5xg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jvG8XhMAAAAlAAAACwAAAA0AAAAAAAAAAAAAAAD/AAAAEwI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jvG8XhMAAAAlAAAACwAAAA0AAAAAAAAAAAAAAAA7AAAAXgE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jvG8XhMAAAAlAAAACwAAAA0AAAAAAAAAAAAAAAB4AQAA1AM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jvG8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jvG8XhMAAAAlAAAACwAAAA0AAAAAAAAAAAAAAAAKAwAAExs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jvG8XhMAAAAlAAAACwAAAA0AAAAAAAAAAAAAAACaAgAAuQk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jvG8XhMAAAAlAAAACwAAAA0AAAAAAAAAAAAAAACnAgAAGAY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jvG8XhMAAAAlAAAACwAAAA0AAAAAAAAAAAAAAABlAwAAwg0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jvG8XhMAAAAlAAAACwAAAA0AAAAAAAAAAAAAAAASAQAAnxI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jvG8XhMAAAAlAAAACwAAAA0AAAAAAAAAAAAAAADTAAAAvAE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jvG8XhMAAAAlAAAACwAAAA0AAAAAAAAAAAAAAACCAAAAJgM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jvG8XhMAAAAlAAAACwAAAA0AAAAAAAAAAAAAAACtCAAAtx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jvG8XhMAAAAlAAAACwAAAA0AAAAAAAAAAAAAAAC+AAAAjgE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jvG8XhMAAAAlAAAACwAAAA0AAAAAAAAAAAAAAADaAAAAJgQ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jvG8XhMAAAAlAAAACwAAAA0AAAAAAAAAAAAAAAA9AAAAZwE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jvG8XhMAAAAlAAAACwAAAA0AAAAAAAAAAAAAAABMAQAARAM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Mvc2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Mvc2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L8f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DFRgAACCUAABAAAAAmAAAACAAAAL8f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L+f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E91A56C-22D3-C453-9D29-D406EB676B81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L+f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jvG8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L+f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E91E7CC-82D3-C411-9D29-7444A9676B21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hyperlink" Target="https://www.youtube.com/watch?v=3flNKu1kobI&amp;t=44s" TargetMode="Externa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forms.gle/5oeCDRLBxa3NXK5v8" TargetMode="Externa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ew8AAK8AAACbQQAAnwQAAAAgAAAmAAAACAAAAP//////////"/>
              </a:ext>
            </a:extLst>
          </p:cNvSpPr>
          <p:nvPr/>
        </p:nvSpPr>
        <p:spPr>
          <a:xfrm>
            <a:off x="2516505" y="111125"/>
            <a:ext cx="8148320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6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t>Повторение изученного в 10 классе по теме «Общество как сложная динамическая система»</a:t>
            </a:r>
          </a:p>
        </p:txBody>
      </p:sp>
      <p:sp>
        <p:nvSpPr>
          <p:cNvPr id="3" name="Прямоугольник 5"/>
          <p:cNvSpPr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oQEAAGwBAACaDQAArAMAABAgAAAmAAAACAAAAP//////////"/>
              </a:ext>
            </a:extLst>
          </p:cNvSpPr>
          <p:nvPr/>
        </p:nvSpPr>
        <p:spPr>
          <a:xfrm>
            <a:off x="264795" y="231140"/>
            <a:ext cx="194627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10 класс</a:t>
            </a:r>
            <a:endParaRPr lang="ru-ru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  <p:pic>
        <p:nvPicPr>
          <p:cNvPr id="4" name="Рисунок1"/>
          <p:cNvPicPr>
            <a:picLocks noChangeAspect="1"/>
            <a:extLst>
              <a:ext uri="smNativeData">
                <pr:smNativeData xmlns:pr="smNativeData" val="SMDATA_18_jvG8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D/////DAAAABAAAACo1J9Sf0oWQOUByTpXHv4/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H0YAACqAwAA+y4AAMwjAAAAAAAAJgAAAAgAAAD//////////w=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3980815" y="595630"/>
            <a:ext cx="3656330" cy="522351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Надпись1"/>
          <p:cNvSpPr txBox="1">
            <a:extLst>
              <a:ext uri="smNativeData">
                <pr:smNativeData xmlns:pr="smNativeData" val="SMDATA_16_jvG8XhMAAAAlAAAAEgAAAA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PxAAAFskAADONwAAmyYAAAAAAAAmAAAACAAAAP//////////"/>
              </a:ext>
            </a:extLst>
          </p:cNvSpPr>
          <p:nvPr/>
        </p:nvSpPr>
        <p:spPr>
          <a:xfrm>
            <a:off x="2640965" y="5909945"/>
            <a:ext cx="643064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lang="en-us"/>
            </a:pPr>
            <a:r>
              <a:t>посмотрите видеоурок</a:t>
            </a:r>
          </a:p>
          <a:p>
            <a:pPr>
              <a:defRPr lang="en-us" u="sng">
                <a:solidFill>
                  <a:schemeClr val="hlink"/>
                </a:solidFill>
                <a:hlinkClick r:id="rId3"/>
              </a:defRPr>
            </a:pPr>
            <a:r>
              <a:rPr lang="en-us">
                <a:hlinkClick r:id="rId3"/>
              </a:rPr>
              <a:t>https://www.youtube.com/watch?v=3flNKu1kobI&amp;t=44s</a:t>
            </a:r>
            <a:endParaRPr lang="en-us">
              <a:hlinkClick r:id="rId3"/>
            </a:endParaRPr>
          </a:p>
          <a:p>
            <a:pPr>
              <a:defRPr lang="en-us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7"/>
          <p:cNvSpPr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4RMAADMlAADlLQAAcycAAAAgAAAmAAAACAAAAP//////////"/>
              </a:ext>
            </a:extLst>
          </p:cNvSpPr>
          <p:nvPr/>
        </p:nvSpPr>
        <p:spPr>
          <a:xfrm>
            <a:off x="3231515" y="6047105"/>
            <a:ext cx="422910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выполните тест </a:t>
            </a:r>
          </a:p>
          <a:p>
            <a:pPr>
              <a:defRPr lang="en-us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https://forms.gle/5oeCDRLBxa3NXK5v8</a:t>
            </a:r>
            <a:endParaRPr lang="en-us">
              <a:hlinkClick r:id="rId2"/>
            </a:endParaRPr>
          </a:p>
          <a:p>
            <a:pPr>
              <a:defRPr lang="en-us"/>
            </a:pPr>
          </a:p>
        </p:txBody>
      </p:sp>
      <p:sp>
        <p:nvSpPr>
          <p:cNvPr id="3" name="Прямоугольник 8"/>
          <p:cNvSpPr>
            <a:extLst>
              <a:ext uri="smNativeData">
                <pr:smNativeData xmlns:pr="smNativeData" val="SMDATA_16_jvG8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NwEAABYnAAAwEgAAWykAABAgAAAmAAAACAAAAP//////////"/>
              </a:ext>
            </a:extLst>
          </p:cNvSpPr>
          <p:nvPr/>
        </p:nvSpPr>
        <p:spPr>
          <a:xfrm>
            <a:off x="197485" y="6353810"/>
            <a:ext cx="2759075" cy="3689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Домашнее задание</a:t>
            </a:r>
            <a:endParaRPr lang="en-us" b="1" i="1" u="sng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2020-05-14T07:21:50Z</dcterms:modified>
</cp:coreProperties>
</file>