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5B-1F1F-4D01-810C-89CBD797DE6A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FF4C-B08E-4373-A4B2-F88F23DA4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5B-1F1F-4D01-810C-89CBD797DE6A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FF4C-B08E-4373-A4B2-F88F23DA4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5B-1F1F-4D01-810C-89CBD797DE6A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FF4C-B08E-4373-A4B2-F88F23DA4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5B-1F1F-4D01-810C-89CBD797DE6A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FF4C-B08E-4373-A4B2-F88F23DA4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5B-1F1F-4D01-810C-89CBD797DE6A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FF4C-B08E-4373-A4B2-F88F23DA4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5B-1F1F-4D01-810C-89CBD797DE6A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FF4C-B08E-4373-A4B2-F88F23DA4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5B-1F1F-4D01-810C-89CBD797DE6A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FF4C-B08E-4373-A4B2-F88F23DA4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5B-1F1F-4D01-810C-89CBD797DE6A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FF4C-B08E-4373-A4B2-F88F23DA4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5B-1F1F-4D01-810C-89CBD797DE6A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FF4C-B08E-4373-A4B2-F88F23DA4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5B-1F1F-4D01-810C-89CBD797DE6A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FF4C-B08E-4373-A4B2-F88F23DA4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5B-1F1F-4D01-810C-89CBD797DE6A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FF4C-B08E-4373-A4B2-F88F23DA4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ED05B-1F1F-4D01-810C-89CBD797DE6A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BFF4C-B08E-4373-A4B2-F88F23DA4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t-RU" sz="6000" b="1" dirty="0" smtClean="0"/>
              <a:t>“Яхшылык эшләргә ашыгыйк” темасын кабатлау.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6000" b="1" dirty="0" smtClean="0"/>
              <a:t>Сыйныф эше.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/>
              <a:t> </a:t>
            </a:r>
            <a:r>
              <a:rPr lang="tt-RU" sz="4000" dirty="0" smtClean="0"/>
              <a:t>2 нче кисәк.</a:t>
            </a:r>
          </a:p>
          <a:p>
            <a:r>
              <a:rPr lang="tt-RU" sz="4000" dirty="0" smtClean="0"/>
              <a:t>57 бит</a:t>
            </a:r>
            <a:r>
              <a:rPr lang="tt-RU" sz="4000" dirty="0"/>
              <a:t> </a:t>
            </a:r>
            <a:r>
              <a:rPr lang="tt-RU" sz="4000" dirty="0" smtClean="0"/>
              <a:t>кабатларга.  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6000" b="1" dirty="0" smtClean="0"/>
              <a:t>Өй эше.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sz="4000" dirty="0" smtClean="0"/>
              <a:t>66 бит, № 4, 5</a:t>
            </a:r>
            <a:r>
              <a:rPr lang="tt-RU" sz="4000" smtClean="0"/>
              <a:t>,       </a:t>
            </a:r>
            <a:r>
              <a:rPr lang="tt-RU" sz="4000" dirty="0" smtClean="0"/>
              <a:t>68 бит, № 2, 3, </a:t>
            </a:r>
          </a:p>
          <a:p>
            <a:r>
              <a:rPr lang="tt-RU" sz="4000" dirty="0" smtClean="0"/>
              <a:t>80 бит,№ 7, 8.</a:t>
            </a:r>
          </a:p>
          <a:p>
            <a:r>
              <a:rPr lang="tt-RU" sz="4000" dirty="0" smtClean="0"/>
              <a:t>( сорауларына җавап язарга).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52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“Яхшылык эшләргә ашыгыйк” темасын кабатлау.</vt:lpstr>
      <vt:lpstr>Сыйныф эше.</vt:lpstr>
      <vt:lpstr>Өй эше.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Яхшылык эшләргә ашыгыйк темасын кабатлау.</dc:title>
  <dc:creator>Рамиля</dc:creator>
  <cp:lastModifiedBy>Разина</cp:lastModifiedBy>
  <cp:revision>3</cp:revision>
  <dcterms:created xsi:type="dcterms:W3CDTF">2020-04-16T07:41:54Z</dcterms:created>
  <dcterms:modified xsi:type="dcterms:W3CDTF">2020-04-16T10:18:06Z</dcterms:modified>
</cp:coreProperties>
</file>